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1" r:id="rId2"/>
  </p:sldMasterIdLst>
  <p:notesMasterIdLst>
    <p:notesMasterId r:id="rId46"/>
  </p:notesMasterIdLst>
  <p:sldIdLst>
    <p:sldId id="256" r:id="rId3"/>
    <p:sldId id="257" r:id="rId4"/>
    <p:sldId id="29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98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9" autoAdjust="0"/>
  </p:normalViewPr>
  <p:slideViewPr>
    <p:cSldViewPr snapToGrid="0">
      <p:cViewPr>
        <p:scale>
          <a:sx n="122" d="100"/>
          <a:sy n="122" d="100"/>
        </p:scale>
        <p:origin x="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16003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399117" y="4343400"/>
            <a:ext cx="6059763" cy="4114799"/>
          </a:xfrm>
          <a:prstGeom prst="rect">
            <a:avLst/>
          </a:prstGeom>
        </p:spPr>
        <p:txBody>
          <a:bodyPr lIns="89600" tIns="89600" rIns="89600" bIns="896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1136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en" sz="1200"/>
              <a:t>Not interested in the final battle to get into production. They don't understand that risk happens, they just don't want to ship.</a:t>
            </a:r>
          </a:p>
          <a:p>
            <a:pPr rtl="0">
              <a:spcBef>
                <a:spcPts val="600"/>
              </a:spcBef>
              <a:buNone/>
            </a:pPr>
            <a:r>
              <a:rPr lang="en" sz="1200"/>
              <a:t>knowing how it was designed, tested and made ready for release is enough to diagnose any problems</a:t>
            </a:r>
          </a:p>
          <a:p>
            <a:pPr rtl="0">
              <a:spcBef>
                <a:spcPts val="0"/>
              </a:spcBef>
              <a:buNone/>
            </a:pPr>
            <a:endParaRPr sz="1400"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49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600"/>
              </a:spcBef>
              <a:buNone/>
            </a:pPr>
            <a:r>
              <a:rPr lang="en" sz="3000"/>
              <a:t>Both are important, both are hard to get right, and sometimes it takes a larger investment in one while you course correct another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 sz="1400"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194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099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168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10160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So we’ve established a baseline for both culture &amp; quality, how do they go together?</a:t>
            </a:r>
          </a:p>
        </p:txBody>
      </p:sp>
    </p:spTree>
    <p:extLst>
      <p:ext uri="{BB962C8B-B14F-4D97-AF65-F5344CB8AC3E}">
        <p14:creationId xmlns:p14="http://schemas.microsoft.com/office/powerpoint/2010/main" val="4041335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Culture+Quality=Happy Customers</a:t>
            </a:r>
          </a:p>
          <a:p>
            <a:pPr lvl="0" indent="101600" rtl="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lvl="0" indent="101600" rtl="0">
              <a:lnSpc>
                <a:spcPct val="90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Get people to care about the quality of the product and give them the tools to measure/act/improve quality.</a:t>
            </a:r>
          </a:p>
          <a:p>
            <a:pPr indent="101600" rtl="0">
              <a:lnSpc>
                <a:spcPct val="90000"/>
              </a:lnSpc>
              <a:spcBef>
                <a:spcPts val="400"/>
              </a:spcBef>
              <a:spcAft>
                <a:spcPts val="50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394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056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40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6" name="Shape 7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Built on a foundation of dev &gt; testers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Very “throw over the wall” culture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Devs wrote unit tests but didn’t talk with testers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Bugs would go back and forth between test &amp; dev with “works on my machine” and “I can still reproduce”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Devs and testers were treated as different class citizens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Testers were on a separate team</a:t>
            </a:r>
          </a:p>
        </p:txBody>
      </p:sp>
    </p:spTree>
    <p:extLst>
      <p:ext uri="{BB962C8B-B14F-4D97-AF65-F5344CB8AC3E}">
        <p14:creationId xmlns:p14="http://schemas.microsoft.com/office/powerpoint/2010/main" val="107992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399117" y="4343400"/>
            <a:ext cx="6059763" cy="4114799"/>
          </a:xfrm>
          <a:prstGeom prst="rect">
            <a:avLst/>
          </a:prstGeom>
        </p:spPr>
        <p:txBody>
          <a:bodyPr lIns="89600" tIns="89600" rIns="89600" bIns="896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78068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3" name="Shape 7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Testing was very manual/human, very little automation.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Automation that did exist was very heavily UI automation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Believed that automation could almost entirely replace humans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No stable, representative test environment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SOA, wire-based communications across services</a:t>
            </a:r>
          </a:p>
          <a:p>
            <a:pPr marL="457200" lvl="0" indent="-4064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800"/>
              <a:t>Semi-frequent releases (~2 weeks)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83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451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905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9" name="Shape 7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869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898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271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004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91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4" name="Shape 8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0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2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talk about building a culture of quality I though it would be good to talk about what culture actually 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4" name="Shape 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880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3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5" name="Shape 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706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404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7" name="Shape 8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/>
              <a:t>Totally different experience, a focus on quality was front and center. dev == testers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/>
              <a:t>QEs (testers) focused on automation almost exclusively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/>
              <a:t>Large, centralized bug bashes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/>
              <a:t>Human testing deprioritized for automated checking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/>
              <a:t>QEs were all hired with certain technical levels (aka, they could all read/write code)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>
                <a:solidFill>
                  <a:schemeClr val="dk1"/>
                </a:solidFill>
              </a:rPr>
              <a:t>No stable, representative test environment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>
                <a:solidFill>
                  <a:schemeClr val="dk1"/>
                </a:solidFill>
              </a:rPr>
              <a:t>Monolithic Application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>
                <a:solidFill>
                  <a:schemeClr val="dk1"/>
                </a:solidFill>
              </a:rPr>
              <a:t>Custom customer code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>
                <a:solidFill>
                  <a:schemeClr val="dk1"/>
                </a:solidFill>
              </a:rPr>
              <a:t>3 major releases/year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100" dirty="0" smtClean="0">
                <a:solidFill>
                  <a:schemeClr val="dk1"/>
                </a:solidFill>
              </a:rPr>
              <a:t>QEs/Devs treated as same class citizens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8346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25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6921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198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8" name="Shape 8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339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312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5379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8" name="Shape 8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708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227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9" name="Shape 8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814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5" name="Shape 9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7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399117" y="4343400"/>
            <a:ext cx="6059763" cy="4114799"/>
          </a:xfrm>
          <a:prstGeom prst="rect">
            <a:avLst/>
          </a:prstGeom>
        </p:spPr>
        <p:txBody>
          <a:bodyPr lIns="89600" tIns="89600" rIns="89600" bIns="896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237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90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88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919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0" name="Shape 7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8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colum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253812" y="1199609"/>
            <a:ext cx="4266994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616429" y="1199609"/>
            <a:ext cx="4276283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3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253811" y="1199609"/>
            <a:ext cx="8638900" cy="34671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 Pattern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4080" y="95463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chemeClr val="accent1">
              <a:alpha val="10980"/>
            </a:scheme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5703" y="2972360"/>
            <a:ext cx="977265" cy="97726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8264725" y="3734765"/>
            <a:ext cx="254054" cy="253988"/>
          </a:xfrm>
          <a:prstGeom prst="ellipse">
            <a:avLst/>
          </a:prstGeom>
          <a:solidFill>
            <a:schemeClr val="accent1">
              <a:alpha val="10980"/>
            </a:scheme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447076" y="3876276"/>
            <a:ext cx="143407" cy="143370"/>
          </a:xfrm>
          <a:prstGeom prst="ellipse">
            <a:avLst/>
          </a:prstGeom>
          <a:solidFill>
            <a:schemeClr val="accent1">
              <a:alpha val="10980"/>
            </a:scheme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l="28140" b="39447"/>
          <a:stretch/>
        </p:blipFill>
        <p:spPr>
          <a:xfrm>
            <a:off x="0" y="4374566"/>
            <a:ext cx="912745" cy="7689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ctrTitle"/>
          </p:nvPr>
        </p:nvSpPr>
        <p:spPr>
          <a:xfrm>
            <a:off x="270341" y="1566065"/>
            <a:ext cx="8183260" cy="16179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265305" y="3294321"/>
            <a:ext cx="887869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253811" y="4146575"/>
            <a:ext cx="8638900" cy="36526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76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​"/>
              <a:defRPr/>
            </a:lvl1pPr>
            <a:lvl2pPr marL="0" indent="889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2pPr>
            <a:lvl3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3pPr>
            <a:lvl4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4pPr>
            <a:lvl5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152" name="Shape 152"/>
          <p:cNvGrpSpPr/>
          <p:nvPr/>
        </p:nvGrpSpPr>
        <p:grpSpPr>
          <a:xfrm>
            <a:off x="256504" y="658684"/>
            <a:ext cx="3612844" cy="836676"/>
            <a:chOff x="341916" y="878245"/>
            <a:chExt cx="4815870" cy="1115568"/>
          </a:xfrm>
        </p:grpSpPr>
        <p:grpSp>
          <p:nvGrpSpPr>
            <p:cNvPr id="153" name="Shape 153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2032000" y="1344612"/>
                <a:ext cx="9207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8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2546350" y="1344612"/>
                <a:ext cx="96837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4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2662238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2765425" y="1344612"/>
                <a:ext cx="9048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7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28670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Shape 162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Shape 163"/>
              <p:cNvSpPr/>
              <p:nvPr/>
            </p:nvSpPr>
            <p:spPr>
              <a:xfrm>
                <a:off x="3151188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3260725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Shape 165"/>
              <p:cNvSpPr/>
              <p:nvPr/>
            </p:nvSpPr>
            <p:spPr>
              <a:xfrm>
                <a:off x="3417887" y="1343025"/>
                <a:ext cx="90488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8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3529012" y="1344612"/>
                <a:ext cx="98424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5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3890962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3992562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4256087" y="1344612"/>
                <a:ext cx="87312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67" h="87" extrusionOk="0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4364037" y="1344612"/>
                <a:ext cx="809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1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avLst/>
                <a:gdLst/>
                <a:ahLst/>
                <a:cxnLst/>
                <a:rect l="0" t="0" r="0" b="0"/>
                <a:pathLst>
                  <a:path w="75" h="73" extrusionOk="0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47847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4927600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0" name="Shape 1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916" y="878245"/>
              <a:ext cx="1593667" cy="1115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253811" y="3410700"/>
            <a:ext cx="5468828" cy="5628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C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/>
          </p:nvPr>
        </p:nvSpPr>
        <p:spPr>
          <a:xfrm>
            <a:off x="270341" y="1512092"/>
            <a:ext cx="5456864" cy="171200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1"/>
          </p:nvPr>
        </p:nvSpPr>
        <p:spPr>
          <a:xfrm>
            <a:off x="270341" y="3283869"/>
            <a:ext cx="5456864" cy="42645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12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1pPr>
            <a:lvl2pPr marL="3429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2pPr>
            <a:lvl3pPr marL="6858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3pPr>
            <a:lvl4pPr marL="10287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4pPr>
            <a:lvl5pPr marL="13716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5pPr>
            <a:lvl6pPr marL="17145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6pPr>
            <a:lvl7pPr marL="20574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7pPr>
            <a:lvl8pPr marL="24003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8pPr>
            <a:lvl9pPr marL="27432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9pPr>
          </a:lstStyle>
          <a:p>
            <a:endParaRPr/>
          </a:p>
        </p:txBody>
      </p:sp>
      <p:grpSp>
        <p:nvGrpSpPr>
          <p:cNvPr id="185" name="Shape 185"/>
          <p:cNvGrpSpPr/>
          <p:nvPr/>
        </p:nvGrpSpPr>
        <p:grpSpPr>
          <a:xfrm>
            <a:off x="253669" y="658748"/>
            <a:ext cx="3615679" cy="836675"/>
            <a:chOff x="338138" y="878331"/>
            <a:chExt cx="4819649" cy="1115567"/>
          </a:xfrm>
        </p:grpSpPr>
        <p:grpSp>
          <p:nvGrpSpPr>
            <p:cNvPr id="186" name="Shape 186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2032000" y="1344612"/>
                <a:ext cx="9207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8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Shape 190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2546350" y="1344612"/>
                <a:ext cx="96837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4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2662238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Shape 193"/>
              <p:cNvSpPr/>
              <p:nvPr/>
            </p:nvSpPr>
            <p:spPr>
              <a:xfrm>
                <a:off x="2765425" y="1344612"/>
                <a:ext cx="9048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7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28670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3151188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3260725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3417887" y="1343025"/>
                <a:ext cx="90488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8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3529012" y="1344612"/>
                <a:ext cx="98424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5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3890962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3992562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Shape 205"/>
              <p:cNvSpPr/>
              <p:nvPr/>
            </p:nvSpPr>
            <p:spPr>
              <a:xfrm>
                <a:off x="4256087" y="1344612"/>
                <a:ext cx="87312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67" h="87" extrusionOk="0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4364037" y="1344612"/>
                <a:ext cx="809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1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avLst/>
                <a:gdLst/>
                <a:ahLst/>
                <a:cxnLst/>
                <a:rect l="0" t="0" r="0" b="0"/>
                <a:pathLst>
                  <a:path w="75" h="73" extrusionOk="0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47847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4927600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3" name="Shape 213"/>
            <p:cNvGrpSpPr/>
            <p:nvPr/>
          </p:nvGrpSpPr>
          <p:grpSpPr>
            <a:xfrm>
              <a:off x="338138" y="878331"/>
              <a:ext cx="1593294" cy="1115567"/>
              <a:chOff x="267" y="-340"/>
              <a:chExt cx="7143" cy="5002"/>
            </a:xfrm>
          </p:grpSpPr>
          <p:sp>
            <p:nvSpPr>
              <p:cNvPr id="214" name="Shape 214"/>
              <p:cNvSpPr/>
              <p:nvPr/>
            </p:nvSpPr>
            <p:spPr>
              <a:xfrm>
                <a:off x="267" y="-340"/>
                <a:ext cx="7143" cy="5002"/>
              </a:xfrm>
              <a:custGeom>
                <a:avLst/>
                <a:gdLst/>
                <a:ahLst/>
                <a:cxnLst/>
                <a:rect l="0" t="0" r="0" b="0"/>
                <a:pathLst>
                  <a:path w="3021" h="2114" extrusionOk="0">
                    <a:moveTo>
                      <a:pt x="1257" y="230"/>
                    </a:moveTo>
                    <a:cubicBezTo>
                      <a:pt x="1355" y="129"/>
                      <a:pt x="1490" y="66"/>
                      <a:pt x="1640" y="66"/>
                    </a:cubicBezTo>
                    <a:cubicBezTo>
                      <a:pt x="1840" y="66"/>
                      <a:pt x="2014" y="177"/>
                      <a:pt x="2106" y="342"/>
                    </a:cubicBezTo>
                    <a:cubicBezTo>
                      <a:pt x="2187" y="306"/>
                      <a:pt x="2276" y="286"/>
                      <a:pt x="2369" y="286"/>
                    </a:cubicBezTo>
                    <a:cubicBezTo>
                      <a:pt x="2729" y="286"/>
                      <a:pt x="3021" y="580"/>
                      <a:pt x="3021" y="943"/>
                    </a:cubicBezTo>
                    <a:cubicBezTo>
                      <a:pt x="3021" y="1306"/>
                      <a:pt x="2729" y="1600"/>
                      <a:pt x="2369" y="1600"/>
                    </a:cubicBezTo>
                    <a:cubicBezTo>
                      <a:pt x="2326" y="1600"/>
                      <a:pt x="2283" y="1595"/>
                      <a:pt x="2241" y="1587"/>
                    </a:cubicBezTo>
                    <a:cubicBezTo>
                      <a:pt x="2160" y="1733"/>
                      <a:pt x="2004" y="1831"/>
                      <a:pt x="1826" y="1831"/>
                    </a:cubicBezTo>
                    <a:cubicBezTo>
                      <a:pt x="1751" y="1831"/>
                      <a:pt x="1680" y="1814"/>
                      <a:pt x="1618" y="1783"/>
                    </a:cubicBezTo>
                    <a:cubicBezTo>
                      <a:pt x="1535" y="1977"/>
                      <a:pt x="1342" y="2114"/>
                      <a:pt x="1118" y="2114"/>
                    </a:cubicBezTo>
                    <a:cubicBezTo>
                      <a:pt x="884" y="2114"/>
                      <a:pt x="685" y="1966"/>
                      <a:pt x="608" y="1758"/>
                    </a:cubicBezTo>
                    <a:cubicBezTo>
                      <a:pt x="575" y="1765"/>
                      <a:pt x="540" y="1769"/>
                      <a:pt x="504" y="1769"/>
                    </a:cubicBezTo>
                    <a:cubicBezTo>
                      <a:pt x="226" y="1769"/>
                      <a:pt x="0" y="1541"/>
                      <a:pt x="0" y="1260"/>
                    </a:cubicBezTo>
                    <a:cubicBezTo>
                      <a:pt x="0" y="1071"/>
                      <a:pt x="102" y="907"/>
                      <a:pt x="252" y="819"/>
                    </a:cubicBezTo>
                    <a:cubicBezTo>
                      <a:pt x="221" y="747"/>
                      <a:pt x="204" y="668"/>
                      <a:pt x="204" y="586"/>
                    </a:cubicBezTo>
                    <a:cubicBezTo>
                      <a:pt x="204" y="262"/>
                      <a:pt x="467" y="0"/>
                      <a:pt x="791" y="0"/>
                    </a:cubicBezTo>
                    <a:cubicBezTo>
                      <a:pt x="981" y="0"/>
                      <a:pt x="1150" y="90"/>
                      <a:pt x="1257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1297" y="1670"/>
                <a:ext cx="498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84" extrusionOk="0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6" y="211"/>
                      <a:pt x="22" y="209"/>
                    </a:cubicBezTo>
                    <a:cubicBezTo>
                      <a:pt x="20" y="208"/>
                      <a:pt x="16" y="206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3443" y="1670"/>
                <a:ext cx="498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84" extrusionOk="0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5" y="212"/>
                      <a:pt x="22" y="209"/>
                    </a:cubicBezTo>
                    <a:cubicBezTo>
                      <a:pt x="21" y="209"/>
                      <a:pt x="16" y="207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4454" y="1670"/>
                <a:ext cx="595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52" h="284" extrusionOk="0">
                    <a:moveTo>
                      <a:pt x="245" y="87"/>
                    </a:moveTo>
                    <a:cubicBezTo>
                      <a:pt x="240" y="69"/>
                      <a:pt x="232" y="54"/>
                      <a:pt x="221" y="42"/>
                    </a:cubicBezTo>
                    <a:cubicBezTo>
                      <a:pt x="211" y="29"/>
                      <a:pt x="197" y="19"/>
                      <a:pt x="181" y="12"/>
                    </a:cubicBezTo>
                    <a:cubicBezTo>
                      <a:pt x="166" y="4"/>
                      <a:pt x="147" y="0"/>
                      <a:pt x="126" y="0"/>
                    </a:cubicBezTo>
                    <a:cubicBezTo>
                      <a:pt x="105" y="0"/>
                      <a:pt x="86" y="4"/>
                      <a:pt x="71" y="12"/>
                    </a:cubicBezTo>
                    <a:cubicBezTo>
                      <a:pt x="55" y="19"/>
                      <a:pt x="41" y="29"/>
                      <a:pt x="31" y="42"/>
                    </a:cubicBezTo>
                    <a:cubicBezTo>
                      <a:pt x="20" y="54"/>
                      <a:pt x="12" y="69"/>
                      <a:pt x="7" y="87"/>
                    </a:cubicBezTo>
                    <a:cubicBezTo>
                      <a:pt x="2" y="104"/>
                      <a:pt x="0" y="122"/>
                      <a:pt x="0" y="142"/>
                    </a:cubicBezTo>
                    <a:cubicBezTo>
                      <a:pt x="0" y="162"/>
                      <a:pt x="2" y="181"/>
                      <a:pt x="7" y="198"/>
                    </a:cubicBezTo>
                    <a:cubicBezTo>
                      <a:pt x="12" y="215"/>
                      <a:pt x="20" y="230"/>
                      <a:pt x="31" y="243"/>
                    </a:cubicBezTo>
                    <a:cubicBezTo>
                      <a:pt x="41" y="255"/>
                      <a:pt x="55" y="265"/>
                      <a:pt x="71" y="273"/>
                    </a:cubicBezTo>
                    <a:cubicBezTo>
                      <a:pt x="86" y="280"/>
                      <a:pt x="105" y="284"/>
                      <a:pt x="126" y="284"/>
                    </a:cubicBezTo>
                    <a:cubicBezTo>
                      <a:pt x="147" y="284"/>
                      <a:pt x="166" y="280"/>
                      <a:pt x="181" y="273"/>
                    </a:cubicBezTo>
                    <a:cubicBezTo>
                      <a:pt x="197" y="265"/>
                      <a:pt x="211" y="255"/>
                      <a:pt x="221" y="243"/>
                    </a:cubicBezTo>
                    <a:cubicBezTo>
                      <a:pt x="232" y="230"/>
                      <a:pt x="240" y="215"/>
                      <a:pt x="245" y="198"/>
                    </a:cubicBezTo>
                    <a:cubicBezTo>
                      <a:pt x="250" y="181"/>
                      <a:pt x="252" y="162"/>
                      <a:pt x="252" y="142"/>
                    </a:cubicBezTo>
                    <a:cubicBezTo>
                      <a:pt x="252" y="122"/>
                      <a:pt x="250" y="104"/>
                      <a:pt x="245" y="87"/>
                    </a:cubicBezTo>
                    <a:moveTo>
                      <a:pt x="193" y="142"/>
                    </a:moveTo>
                    <a:cubicBezTo>
                      <a:pt x="193" y="172"/>
                      <a:pt x="187" y="196"/>
                      <a:pt x="176" y="213"/>
                    </a:cubicBezTo>
                    <a:cubicBezTo>
                      <a:pt x="165" y="229"/>
                      <a:pt x="149" y="237"/>
                      <a:pt x="126" y="237"/>
                    </a:cubicBezTo>
                    <a:cubicBezTo>
                      <a:pt x="103" y="237"/>
                      <a:pt x="87" y="229"/>
                      <a:pt x="76" y="213"/>
                    </a:cubicBezTo>
                    <a:cubicBezTo>
                      <a:pt x="65" y="196"/>
                      <a:pt x="60" y="172"/>
                      <a:pt x="60" y="142"/>
                    </a:cubicBezTo>
                    <a:cubicBezTo>
                      <a:pt x="60" y="112"/>
                      <a:pt x="65" y="89"/>
                      <a:pt x="76" y="72"/>
                    </a:cubicBezTo>
                    <a:cubicBezTo>
                      <a:pt x="87" y="56"/>
                      <a:pt x="103" y="48"/>
                      <a:pt x="126" y="48"/>
                    </a:cubicBezTo>
                    <a:cubicBezTo>
                      <a:pt x="149" y="48"/>
                      <a:pt x="165" y="56"/>
                      <a:pt x="176" y="72"/>
                    </a:cubicBezTo>
                    <a:cubicBezTo>
                      <a:pt x="187" y="89"/>
                      <a:pt x="193" y="112"/>
                      <a:pt x="193" y="1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5565" y="1670"/>
                <a:ext cx="507" cy="669"/>
              </a:xfrm>
              <a:custGeom>
                <a:avLst/>
                <a:gdLst/>
                <a:ahLst/>
                <a:cxnLst/>
                <a:rect l="0" t="0" r="0" b="0"/>
                <a:pathLst>
                  <a:path w="214" h="283" extrusionOk="0">
                    <a:moveTo>
                      <a:pt x="199" y="229"/>
                    </a:moveTo>
                    <a:cubicBezTo>
                      <a:pt x="198" y="224"/>
                      <a:pt x="193" y="226"/>
                      <a:pt x="193" y="226"/>
                    </a:cubicBezTo>
                    <a:cubicBezTo>
                      <a:pt x="185" y="229"/>
                      <a:pt x="177" y="231"/>
                      <a:pt x="169" y="233"/>
                    </a:cubicBezTo>
                    <a:cubicBezTo>
                      <a:pt x="160" y="234"/>
                      <a:pt x="151" y="235"/>
                      <a:pt x="140" y="235"/>
                    </a:cubicBezTo>
                    <a:cubicBezTo>
                      <a:pt x="115" y="235"/>
                      <a:pt x="95" y="227"/>
                      <a:pt x="81" y="213"/>
                    </a:cubicBezTo>
                    <a:cubicBezTo>
                      <a:pt x="67" y="198"/>
                      <a:pt x="59" y="174"/>
                      <a:pt x="59" y="142"/>
                    </a:cubicBezTo>
                    <a:cubicBezTo>
                      <a:pt x="59" y="113"/>
                      <a:pt x="66" y="91"/>
                      <a:pt x="79" y="74"/>
                    </a:cubicBezTo>
                    <a:cubicBezTo>
                      <a:pt x="91" y="57"/>
                      <a:pt x="111" y="49"/>
                      <a:pt x="136" y="49"/>
                    </a:cubicBezTo>
                    <a:cubicBezTo>
                      <a:pt x="158" y="49"/>
                      <a:pt x="174" y="51"/>
                      <a:pt x="191" y="56"/>
                    </a:cubicBezTo>
                    <a:cubicBezTo>
                      <a:pt x="191" y="56"/>
                      <a:pt x="195" y="58"/>
                      <a:pt x="197" y="53"/>
                    </a:cubicBezTo>
                    <a:cubicBezTo>
                      <a:pt x="201" y="40"/>
                      <a:pt x="205" y="31"/>
                      <a:pt x="210" y="18"/>
                    </a:cubicBezTo>
                    <a:cubicBezTo>
                      <a:pt x="211" y="14"/>
                      <a:pt x="208" y="12"/>
                      <a:pt x="206" y="11"/>
                    </a:cubicBezTo>
                    <a:cubicBezTo>
                      <a:pt x="200" y="9"/>
                      <a:pt x="184" y="5"/>
                      <a:pt x="172" y="3"/>
                    </a:cubicBezTo>
                    <a:cubicBezTo>
                      <a:pt x="161" y="1"/>
                      <a:pt x="148" y="0"/>
                      <a:pt x="133" y="0"/>
                    </a:cubicBezTo>
                    <a:cubicBezTo>
                      <a:pt x="111" y="0"/>
                      <a:pt x="92" y="4"/>
                      <a:pt x="75" y="11"/>
                    </a:cubicBezTo>
                    <a:cubicBezTo>
                      <a:pt x="59" y="19"/>
                      <a:pt x="45" y="29"/>
                      <a:pt x="34" y="41"/>
                    </a:cubicBezTo>
                    <a:cubicBezTo>
                      <a:pt x="23" y="54"/>
                      <a:pt x="14" y="69"/>
                      <a:pt x="9" y="86"/>
                    </a:cubicBezTo>
                    <a:cubicBezTo>
                      <a:pt x="3" y="103"/>
                      <a:pt x="0" y="122"/>
                      <a:pt x="0" y="142"/>
                    </a:cubicBezTo>
                    <a:cubicBezTo>
                      <a:pt x="0" y="185"/>
                      <a:pt x="12" y="220"/>
                      <a:pt x="35" y="245"/>
                    </a:cubicBezTo>
                    <a:cubicBezTo>
                      <a:pt x="58" y="270"/>
                      <a:pt x="92" y="283"/>
                      <a:pt x="137" y="283"/>
                    </a:cubicBezTo>
                    <a:cubicBezTo>
                      <a:pt x="163" y="283"/>
                      <a:pt x="190" y="278"/>
                      <a:pt x="210" y="270"/>
                    </a:cubicBezTo>
                    <a:cubicBezTo>
                      <a:pt x="210" y="270"/>
                      <a:pt x="214" y="268"/>
                      <a:pt x="212" y="264"/>
                    </a:cubicBezTo>
                    <a:lnTo>
                      <a:pt x="199" y="2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Shape 219"/>
              <p:cNvSpPr/>
              <p:nvPr/>
            </p:nvSpPr>
            <p:spPr>
              <a:xfrm>
                <a:off x="6108" y="1670"/>
                <a:ext cx="581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46" h="284" extrusionOk="0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2793" y="1670"/>
                <a:ext cx="580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46" h="284" extrusionOk="0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1870" y="1670"/>
                <a:ext cx="536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27" h="284" extrusionOk="0">
                    <a:moveTo>
                      <a:pt x="142" y="105"/>
                    </a:moveTo>
                    <a:cubicBezTo>
                      <a:pt x="135" y="105"/>
                      <a:pt x="126" y="104"/>
                      <a:pt x="115" y="104"/>
                    </a:cubicBezTo>
                    <a:cubicBezTo>
                      <a:pt x="100" y="104"/>
                      <a:pt x="85" y="106"/>
                      <a:pt x="72" y="110"/>
                    </a:cubicBezTo>
                    <a:cubicBezTo>
                      <a:pt x="58" y="114"/>
                      <a:pt x="46" y="119"/>
                      <a:pt x="35" y="127"/>
                    </a:cubicBezTo>
                    <a:cubicBezTo>
                      <a:pt x="24" y="134"/>
                      <a:pt x="16" y="144"/>
                      <a:pt x="10" y="156"/>
                    </a:cubicBezTo>
                    <a:cubicBezTo>
                      <a:pt x="4" y="167"/>
                      <a:pt x="0" y="181"/>
                      <a:pt x="0" y="196"/>
                    </a:cubicBezTo>
                    <a:cubicBezTo>
                      <a:pt x="0" y="212"/>
                      <a:pt x="3" y="225"/>
                      <a:pt x="8" y="236"/>
                    </a:cubicBezTo>
                    <a:cubicBezTo>
                      <a:pt x="14" y="247"/>
                      <a:pt x="21" y="256"/>
                      <a:pt x="31" y="263"/>
                    </a:cubicBezTo>
                    <a:cubicBezTo>
                      <a:pt x="41" y="270"/>
                      <a:pt x="53" y="276"/>
                      <a:pt x="67" y="279"/>
                    </a:cubicBezTo>
                    <a:cubicBezTo>
                      <a:pt x="81" y="282"/>
                      <a:pt x="96" y="284"/>
                      <a:pt x="113" y="284"/>
                    </a:cubicBezTo>
                    <a:cubicBezTo>
                      <a:pt x="131" y="284"/>
                      <a:pt x="149" y="282"/>
                      <a:pt x="166" y="279"/>
                    </a:cubicBezTo>
                    <a:cubicBezTo>
                      <a:pt x="184" y="276"/>
                      <a:pt x="205" y="272"/>
                      <a:pt x="210" y="271"/>
                    </a:cubicBezTo>
                    <a:cubicBezTo>
                      <a:pt x="216" y="269"/>
                      <a:pt x="223" y="267"/>
                      <a:pt x="223" y="267"/>
                    </a:cubicBezTo>
                    <a:cubicBezTo>
                      <a:pt x="227" y="266"/>
                      <a:pt x="227" y="262"/>
                      <a:pt x="227" y="262"/>
                    </a:cubicBezTo>
                    <a:cubicBezTo>
                      <a:pt x="227" y="102"/>
                      <a:pt x="227" y="102"/>
                      <a:pt x="227" y="102"/>
                    </a:cubicBezTo>
                    <a:cubicBezTo>
                      <a:pt x="227" y="67"/>
                      <a:pt x="217" y="40"/>
                      <a:pt x="199" y="24"/>
                    </a:cubicBezTo>
                    <a:cubicBezTo>
                      <a:pt x="180" y="8"/>
                      <a:pt x="153" y="0"/>
                      <a:pt x="118" y="0"/>
                    </a:cubicBezTo>
                    <a:cubicBezTo>
                      <a:pt x="105" y="0"/>
                      <a:pt x="84" y="2"/>
                      <a:pt x="72" y="4"/>
                    </a:cubicBezTo>
                    <a:cubicBezTo>
                      <a:pt x="72" y="4"/>
                      <a:pt x="33" y="12"/>
                      <a:pt x="18" y="24"/>
                    </a:cubicBezTo>
                    <a:cubicBezTo>
                      <a:pt x="18" y="24"/>
                      <a:pt x="14" y="26"/>
                      <a:pt x="16" y="3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9"/>
                      <a:pt x="34" y="67"/>
                      <a:pt x="34" y="67"/>
                    </a:cubicBezTo>
                    <a:cubicBezTo>
                      <a:pt x="34" y="67"/>
                      <a:pt x="35" y="67"/>
                      <a:pt x="37" y="66"/>
                    </a:cubicBezTo>
                    <a:cubicBezTo>
                      <a:pt x="71" y="48"/>
                      <a:pt x="113" y="48"/>
                      <a:pt x="113" y="48"/>
                    </a:cubicBezTo>
                    <a:cubicBezTo>
                      <a:pt x="132" y="48"/>
                      <a:pt x="147" y="52"/>
                      <a:pt x="157" y="59"/>
                    </a:cubicBezTo>
                    <a:cubicBezTo>
                      <a:pt x="166" y="67"/>
                      <a:pt x="171" y="78"/>
                      <a:pt x="171" y="101"/>
                    </a:cubicBezTo>
                    <a:cubicBezTo>
                      <a:pt x="171" y="109"/>
                      <a:pt x="171" y="109"/>
                      <a:pt x="171" y="109"/>
                    </a:cubicBezTo>
                    <a:cubicBezTo>
                      <a:pt x="156" y="106"/>
                      <a:pt x="142" y="105"/>
                      <a:pt x="142" y="105"/>
                    </a:cubicBezTo>
                    <a:close/>
                    <a:moveTo>
                      <a:pt x="72" y="228"/>
                    </a:moveTo>
                    <a:cubicBezTo>
                      <a:pt x="66" y="223"/>
                      <a:pt x="65" y="221"/>
                      <a:pt x="62" y="218"/>
                    </a:cubicBezTo>
                    <a:cubicBezTo>
                      <a:pt x="59" y="212"/>
                      <a:pt x="57" y="205"/>
                      <a:pt x="57" y="195"/>
                    </a:cubicBezTo>
                    <a:cubicBezTo>
                      <a:pt x="57" y="180"/>
                      <a:pt x="62" y="169"/>
                      <a:pt x="73" y="161"/>
                    </a:cubicBezTo>
                    <a:cubicBezTo>
                      <a:pt x="73" y="161"/>
                      <a:pt x="88" y="148"/>
                      <a:pt x="123" y="148"/>
                    </a:cubicBezTo>
                    <a:cubicBezTo>
                      <a:pt x="149" y="149"/>
                      <a:pt x="171" y="152"/>
                      <a:pt x="171" y="15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49" y="237"/>
                      <a:pt x="124" y="238"/>
                    </a:cubicBezTo>
                    <a:cubicBezTo>
                      <a:pt x="88" y="240"/>
                      <a:pt x="72" y="228"/>
                      <a:pt x="72" y="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5161" y="1676"/>
                <a:ext cx="385" cy="653"/>
              </a:xfrm>
              <a:custGeom>
                <a:avLst/>
                <a:gdLst/>
                <a:ahLst/>
                <a:cxnLst/>
                <a:rect l="0" t="0" r="0" b="0"/>
                <a:pathLst>
                  <a:path w="163" h="276" extrusionOk="0">
                    <a:moveTo>
                      <a:pt x="162" y="13"/>
                    </a:moveTo>
                    <a:cubicBezTo>
                      <a:pt x="163" y="9"/>
                      <a:pt x="161" y="7"/>
                      <a:pt x="159" y="7"/>
                    </a:cubicBezTo>
                    <a:cubicBezTo>
                      <a:pt x="156" y="5"/>
                      <a:pt x="142" y="2"/>
                      <a:pt x="130" y="2"/>
                    </a:cubicBezTo>
                    <a:cubicBezTo>
                      <a:pt x="108" y="0"/>
                      <a:pt x="96" y="4"/>
                      <a:pt x="85" y="9"/>
                    </a:cubicBezTo>
                    <a:cubicBezTo>
                      <a:pt x="74" y="14"/>
                      <a:pt x="62" y="22"/>
                      <a:pt x="55" y="3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6"/>
                      <a:pt x="53" y="4"/>
                      <a:pt x="5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0" y="6"/>
                      <a:pt x="0" y="9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273"/>
                      <a:pt x="3" y="276"/>
                      <a:pt x="6" y="276"/>
                    </a:cubicBezTo>
                    <a:cubicBezTo>
                      <a:pt x="52" y="276"/>
                      <a:pt x="52" y="276"/>
                      <a:pt x="52" y="276"/>
                    </a:cubicBezTo>
                    <a:cubicBezTo>
                      <a:pt x="55" y="276"/>
                      <a:pt x="57" y="273"/>
                      <a:pt x="57" y="27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23"/>
                      <a:pt x="59" y="105"/>
                      <a:pt x="63" y="94"/>
                    </a:cubicBezTo>
                    <a:cubicBezTo>
                      <a:pt x="67" y="83"/>
                      <a:pt x="72" y="75"/>
                      <a:pt x="78" y="68"/>
                    </a:cubicBezTo>
                    <a:cubicBezTo>
                      <a:pt x="85" y="62"/>
                      <a:pt x="92" y="58"/>
                      <a:pt x="100" y="55"/>
                    </a:cubicBezTo>
                    <a:cubicBezTo>
                      <a:pt x="108" y="53"/>
                      <a:pt x="117" y="52"/>
                      <a:pt x="123" y="52"/>
                    </a:cubicBezTo>
                    <a:cubicBezTo>
                      <a:pt x="132" y="52"/>
                      <a:pt x="142" y="54"/>
                      <a:pt x="142" y="54"/>
                    </a:cubicBezTo>
                    <a:cubicBezTo>
                      <a:pt x="146" y="55"/>
                      <a:pt x="148" y="53"/>
                      <a:pt x="149" y="50"/>
                    </a:cubicBezTo>
                    <a:cubicBezTo>
                      <a:pt x="152" y="42"/>
                      <a:pt x="160" y="18"/>
                      <a:pt x="16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3806" y="1406"/>
                <a:ext cx="727" cy="1218"/>
              </a:xfrm>
              <a:custGeom>
                <a:avLst/>
                <a:gdLst/>
                <a:ahLst/>
                <a:cxnLst/>
                <a:rect l="0" t="0" r="0" b="0"/>
                <a:pathLst>
                  <a:path w="308" h="515" extrusionOk="0">
                    <a:moveTo>
                      <a:pt x="303" y="6"/>
                    </a:moveTo>
                    <a:cubicBezTo>
                      <a:pt x="298" y="4"/>
                      <a:pt x="293" y="3"/>
                      <a:pt x="286" y="2"/>
                    </a:cubicBezTo>
                    <a:cubicBezTo>
                      <a:pt x="279" y="1"/>
                      <a:pt x="271" y="0"/>
                      <a:pt x="262" y="0"/>
                    </a:cubicBezTo>
                    <a:cubicBezTo>
                      <a:pt x="231" y="0"/>
                      <a:pt x="206" y="9"/>
                      <a:pt x="188" y="27"/>
                    </a:cubicBezTo>
                    <a:cubicBezTo>
                      <a:pt x="171" y="44"/>
                      <a:pt x="159" y="71"/>
                      <a:pt x="153" y="106"/>
                    </a:cubicBezTo>
                    <a:cubicBezTo>
                      <a:pt x="151" y="118"/>
                      <a:pt x="151" y="118"/>
                      <a:pt x="151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1" y="118"/>
                      <a:pt x="106" y="118"/>
                      <a:pt x="105" y="123"/>
                    </a:cubicBezTo>
                    <a:cubicBezTo>
                      <a:pt x="99" y="159"/>
                      <a:pt x="99" y="159"/>
                      <a:pt x="99" y="159"/>
                    </a:cubicBezTo>
                    <a:cubicBezTo>
                      <a:pt x="98" y="163"/>
                      <a:pt x="100" y="165"/>
                      <a:pt x="104" y="165"/>
                    </a:cubicBezTo>
                    <a:cubicBezTo>
                      <a:pt x="143" y="165"/>
                      <a:pt x="143" y="165"/>
                      <a:pt x="143" y="165"/>
                    </a:cubicBezTo>
                    <a:cubicBezTo>
                      <a:pt x="104" y="384"/>
                      <a:pt x="104" y="384"/>
                      <a:pt x="104" y="384"/>
                    </a:cubicBezTo>
                    <a:cubicBezTo>
                      <a:pt x="101" y="402"/>
                      <a:pt x="97" y="416"/>
                      <a:pt x="93" y="427"/>
                    </a:cubicBezTo>
                    <a:cubicBezTo>
                      <a:pt x="89" y="438"/>
                      <a:pt x="86" y="446"/>
                      <a:pt x="81" y="452"/>
                    </a:cubicBezTo>
                    <a:cubicBezTo>
                      <a:pt x="77" y="458"/>
                      <a:pt x="72" y="462"/>
                      <a:pt x="65" y="464"/>
                    </a:cubicBezTo>
                    <a:cubicBezTo>
                      <a:pt x="59" y="466"/>
                      <a:pt x="52" y="467"/>
                      <a:pt x="44" y="467"/>
                    </a:cubicBezTo>
                    <a:cubicBezTo>
                      <a:pt x="40" y="467"/>
                      <a:pt x="35" y="467"/>
                      <a:pt x="30" y="466"/>
                    </a:cubicBezTo>
                    <a:cubicBezTo>
                      <a:pt x="26" y="465"/>
                      <a:pt x="24" y="464"/>
                      <a:pt x="21" y="463"/>
                    </a:cubicBezTo>
                    <a:cubicBezTo>
                      <a:pt x="21" y="463"/>
                      <a:pt x="16" y="461"/>
                      <a:pt x="15" y="466"/>
                    </a:cubicBezTo>
                    <a:cubicBezTo>
                      <a:pt x="13" y="469"/>
                      <a:pt x="3" y="498"/>
                      <a:pt x="2" y="501"/>
                    </a:cubicBezTo>
                    <a:cubicBezTo>
                      <a:pt x="0" y="505"/>
                      <a:pt x="2" y="507"/>
                      <a:pt x="4" y="508"/>
                    </a:cubicBezTo>
                    <a:cubicBezTo>
                      <a:pt x="10" y="510"/>
                      <a:pt x="13" y="511"/>
                      <a:pt x="20" y="513"/>
                    </a:cubicBezTo>
                    <a:cubicBezTo>
                      <a:pt x="30" y="515"/>
                      <a:pt x="38" y="515"/>
                      <a:pt x="46" y="515"/>
                    </a:cubicBezTo>
                    <a:cubicBezTo>
                      <a:pt x="62" y="515"/>
                      <a:pt x="77" y="513"/>
                      <a:pt x="89" y="509"/>
                    </a:cubicBezTo>
                    <a:cubicBezTo>
                      <a:pt x="101" y="504"/>
                      <a:pt x="112" y="496"/>
                      <a:pt x="121" y="486"/>
                    </a:cubicBezTo>
                    <a:cubicBezTo>
                      <a:pt x="132" y="475"/>
                      <a:pt x="138" y="463"/>
                      <a:pt x="144" y="447"/>
                    </a:cubicBezTo>
                    <a:cubicBezTo>
                      <a:pt x="150" y="431"/>
                      <a:pt x="155" y="411"/>
                      <a:pt x="159" y="388"/>
                    </a:cubicBezTo>
                    <a:cubicBezTo>
                      <a:pt x="199" y="165"/>
                      <a:pt x="199" y="165"/>
                      <a:pt x="199" y="165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57" y="165"/>
                      <a:pt x="261" y="165"/>
                      <a:pt x="262" y="160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69" y="120"/>
                      <a:pt x="268" y="118"/>
                      <a:pt x="263" y="118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8" y="117"/>
                      <a:pt x="210" y="97"/>
                      <a:pt x="217" y="78"/>
                    </a:cubicBezTo>
                    <a:cubicBezTo>
                      <a:pt x="219" y="70"/>
                      <a:pt x="224" y="64"/>
                      <a:pt x="229" y="60"/>
                    </a:cubicBezTo>
                    <a:cubicBezTo>
                      <a:pt x="233" y="55"/>
                      <a:pt x="238" y="52"/>
                      <a:pt x="243" y="51"/>
                    </a:cubicBezTo>
                    <a:cubicBezTo>
                      <a:pt x="249" y="49"/>
                      <a:pt x="255" y="48"/>
                      <a:pt x="262" y="48"/>
                    </a:cubicBezTo>
                    <a:cubicBezTo>
                      <a:pt x="267" y="48"/>
                      <a:pt x="273" y="48"/>
                      <a:pt x="277" y="49"/>
                    </a:cubicBezTo>
                    <a:cubicBezTo>
                      <a:pt x="282" y="50"/>
                      <a:pt x="284" y="51"/>
                      <a:pt x="286" y="51"/>
                    </a:cubicBezTo>
                    <a:cubicBezTo>
                      <a:pt x="291" y="53"/>
                      <a:pt x="292" y="52"/>
                      <a:pt x="293" y="49"/>
                    </a:cubicBezTo>
                    <a:cubicBezTo>
                      <a:pt x="307" y="12"/>
                      <a:pt x="307" y="12"/>
                      <a:pt x="307" y="12"/>
                    </a:cubicBezTo>
                    <a:cubicBezTo>
                      <a:pt x="308" y="8"/>
                      <a:pt x="305" y="6"/>
                      <a:pt x="30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2542" y="1421"/>
                <a:ext cx="131" cy="907"/>
              </a:xfrm>
              <a:custGeom>
                <a:avLst/>
                <a:gdLst/>
                <a:ahLst/>
                <a:cxnLst/>
                <a:rect l="0" t="0" r="0" b="0"/>
                <a:pathLst>
                  <a:path w="56" h="384" extrusionOk="0">
                    <a:moveTo>
                      <a:pt x="56" y="378"/>
                    </a:moveTo>
                    <a:cubicBezTo>
                      <a:pt x="56" y="381"/>
                      <a:pt x="54" y="384"/>
                      <a:pt x="51" y="384"/>
                    </a:cubicBezTo>
                    <a:cubicBezTo>
                      <a:pt x="5" y="384"/>
                      <a:pt x="5" y="384"/>
                      <a:pt x="5" y="384"/>
                    </a:cubicBezTo>
                    <a:cubicBezTo>
                      <a:pt x="2" y="384"/>
                      <a:pt x="0" y="381"/>
                      <a:pt x="0" y="37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6" y="2"/>
                      <a:pt x="56" y="5"/>
                    </a:cubicBezTo>
                    <a:lnTo>
                      <a:pt x="5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7571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1293" y="466938"/>
            <a:ext cx="1479486" cy="1479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Shape 227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228" name="Shape 228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Shape 230"/>
          <p:cNvPicPr preferRelativeResize="0"/>
          <p:nvPr/>
        </p:nvPicPr>
        <p:blipFill rotWithShape="1">
          <a:blip r:embed="rId5">
            <a:alphaModFix amt="58000"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0" y="-46158"/>
            <a:ext cx="225230" cy="813388"/>
          </a:xfrm>
          <a:custGeom>
            <a:avLst/>
            <a:gdLst/>
            <a:ahLst/>
            <a:cxnLst/>
            <a:rect l="0" t="0" r="0" b="0"/>
            <a:pathLst>
              <a:path w="300229" h="1084518" extrusionOk="0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6">
            <a:alphaModFix amt="81000"/>
          </a:blip>
          <a:srcRect l="35634" b="43937"/>
          <a:stretch/>
        </p:blipFill>
        <p:spPr>
          <a:xfrm>
            <a:off x="0" y="4262436"/>
            <a:ext cx="1011790" cy="88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>
            <a:spLocks noGrp="1"/>
          </p:cNvSpPr>
          <p:nvPr>
            <p:ph type="pic" idx="2"/>
          </p:nvPr>
        </p:nvSpPr>
        <p:spPr>
          <a:xfrm>
            <a:off x="5967575" y="-13716"/>
            <a:ext cx="3176424" cy="517093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34" name="Shape 234"/>
          <p:cNvSpPr txBox="1">
            <a:spLocks noGrp="1"/>
          </p:cNvSpPr>
          <p:nvPr>
            <p:ph type="body" idx="3"/>
          </p:nvPr>
        </p:nvSpPr>
        <p:spPr>
          <a:xfrm>
            <a:off x="270341" y="4132595"/>
            <a:ext cx="5468828" cy="3291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spcAft>
                <a:spcPts val="0"/>
              </a:spcAft>
              <a:buClr>
                <a:srgbClr val="D9E0E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2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column gra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261060" y="1199609"/>
            <a:ext cx="4279883" cy="3373698"/>
          </a:xfrm>
          <a:prstGeom prst="rect">
            <a:avLst/>
          </a:prstGeom>
          <a:solidFill>
            <a:srgbClr val="E4E6E7"/>
          </a:solidFill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2"/>
          </p:nvPr>
        </p:nvSpPr>
        <p:spPr>
          <a:xfrm>
            <a:off x="4642614" y="1199609"/>
            <a:ext cx="4240063" cy="3373698"/>
          </a:xfrm>
          <a:prstGeom prst="rect">
            <a:avLst/>
          </a:prstGeom>
          <a:solidFill>
            <a:srgbClr val="E4E6E7"/>
          </a:solidFill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3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53812" y="1199609"/>
            <a:ext cx="2812512" cy="34671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3177172" y="1199609"/>
            <a:ext cx="2796852" cy="34671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6069214" y="1199609"/>
            <a:ext cx="2812512" cy="34671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4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 gra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257225" y="1199609"/>
            <a:ext cx="2808522" cy="3467148"/>
          </a:xfrm>
          <a:prstGeom prst="rect">
            <a:avLst/>
          </a:prstGeom>
          <a:solidFill>
            <a:srgbClr val="E4E6E7"/>
          </a:solidFill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2"/>
          </p:nvPr>
        </p:nvSpPr>
        <p:spPr>
          <a:xfrm>
            <a:off x="3172650" y="1199609"/>
            <a:ext cx="2798793" cy="3467148"/>
          </a:xfrm>
          <a:prstGeom prst="rect">
            <a:avLst/>
          </a:prstGeom>
          <a:solidFill>
            <a:srgbClr val="E4E6E7"/>
          </a:solidFill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3"/>
          </p:nvPr>
        </p:nvSpPr>
        <p:spPr>
          <a:xfrm>
            <a:off x="6083794" y="1199609"/>
            <a:ext cx="2803074" cy="3467148"/>
          </a:xfrm>
          <a:prstGeom prst="rect">
            <a:avLst/>
          </a:prstGeom>
          <a:solidFill>
            <a:srgbClr val="E4E6E7"/>
          </a:solidFill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4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_title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253812" y="1860193"/>
            <a:ext cx="2817724" cy="23340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3151617" y="1860193"/>
            <a:ext cx="2802677" cy="23340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3"/>
          </p:nvPr>
        </p:nvSpPr>
        <p:spPr>
          <a:xfrm>
            <a:off x="6062408" y="1860193"/>
            <a:ext cx="2825346" cy="23340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body" idx="4"/>
          </p:nvPr>
        </p:nvSpPr>
        <p:spPr>
          <a:xfrm>
            <a:off x="253812" y="1200150"/>
            <a:ext cx="2820179" cy="510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/>
          <a:lstStyle>
            <a:lvl1pPr marL="0" indent="0" algn="ctr" rtl="0">
              <a:lnSpc>
                <a:spcPct val="88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body" idx="5"/>
          </p:nvPr>
        </p:nvSpPr>
        <p:spPr>
          <a:xfrm>
            <a:off x="3166416" y="1200150"/>
            <a:ext cx="2799603" cy="510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/>
          <a:lstStyle>
            <a:lvl1pPr marL="0" indent="0" algn="ctr" rtl="0">
              <a:lnSpc>
                <a:spcPct val="88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6"/>
          </p:nvPr>
        </p:nvSpPr>
        <p:spPr>
          <a:xfrm>
            <a:off x="6079620" y="1200150"/>
            <a:ext cx="2813090" cy="510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68575" rIns="68575" bIns="68575" anchor="ctr" anchorCtr="0"/>
          <a:lstStyle>
            <a:lvl1pPr marL="0" indent="0" algn="ctr" rtl="0">
              <a:lnSpc>
                <a:spcPct val="88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7"/>
          </p:nvPr>
        </p:nvSpPr>
        <p:spPr>
          <a:xfrm>
            <a:off x="6061615" y="4245371"/>
            <a:ext cx="2828548" cy="16927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chemeClr val="lt2"/>
              </a:buClr>
              <a:buFont typeface="Noto Symbo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body" idx="8"/>
          </p:nvPr>
        </p:nvSpPr>
        <p:spPr>
          <a:xfrm>
            <a:off x="253812" y="4245371"/>
            <a:ext cx="2798793" cy="16927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0079A8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9"/>
          </p:nvPr>
        </p:nvSpPr>
        <p:spPr>
          <a:xfrm>
            <a:off x="3167227" y="4245371"/>
            <a:ext cx="2798793" cy="16927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0079A8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3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olumn photo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pic" idx="2"/>
          </p:nvPr>
        </p:nvSpPr>
        <p:spPr>
          <a:xfrm>
            <a:off x="252477" y="1197768"/>
            <a:ext cx="2815386" cy="2985615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Shape 274"/>
          <p:cNvSpPr>
            <a:spLocks noGrp="1"/>
          </p:cNvSpPr>
          <p:nvPr>
            <p:ph type="pic" idx="3"/>
          </p:nvPr>
        </p:nvSpPr>
        <p:spPr>
          <a:xfrm>
            <a:off x="3172862" y="1197768"/>
            <a:ext cx="2795124" cy="2985615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Shape 275"/>
          <p:cNvSpPr>
            <a:spLocks noGrp="1"/>
          </p:cNvSpPr>
          <p:nvPr>
            <p:ph type="pic" idx="4"/>
          </p:nvPr>
        </p:nvSpPr>
        <p:spPr>
          <a:xfrm>
            <a:off x="6077948" y="1197768"/>
            <a:ext cx="2810423" cy="298561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76" name="Shape 276"/>
          <p:cNvCxnSpPr/>
          <p:nvPr/>
        </p:nvCxnSpPr>
        <p:spPr>
          <a:xfrm>
            <a:off x="250238" y="4276725"/>
            <a:ext cx="2812512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252978" y="4339646"/>
            <a:ext cx="281251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78" name="Shape 278"/>
          <p:cNvCxnSpPr/>
          <p:nvPr/>
        </p:nvCxnSpPr>
        <p:spPr>
          <a:xfrm>
            <a:off x="3172862" y="4276725"/>
            <a:ext cx="280016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" name="Shape 279"/>
          <p:cNvSpPr txBox="1">
            <a:spLocks noGrp="1"/>
          </p:cNvSpPr>
          <p:nvPr>
            <p:ph type="body" idx="5"/>
          </p:nvPr>
        </p:nvSpPr>
        <p:spPr>
          <a:xfrm>
            <a:off x="3164525" y="4339646"/>
            <a:ext cx="281251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0" name="Shape 280"/>
          <p:cNvCxnSpPr/>
          <p:nvPr/>
        </p:nvCxnSpPr>
        <p:spPr>
          <a:xfrm>
            <a:off x="6077948" y="4276725"/>
            <a:ext cx="2812512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Shape 281"/>
          <p:cNvSpPr txBox="1">
            <a:spLocks noGrp="1"/>
          </p:cNvSpPr>
          <p:nvPr>
            <p:ph type="body" idx="6"/>
          </p:nvPr>
        </p:nvSpPr>
        <p:spPr>
          <a:xfrm>
            <a:off x="6086100" y="4339646"/>
            <a:ext cx="281251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7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-colum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657120" y="285750"/>
            <a:ext cx="2193388" cy="266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253812" y="1199609"/>
            <a:ext cx="2037356" cy="34706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8" name="Shape 288"/>
          <p:cNvSpPr txBox="1">
            <a:spLocks noGrp="1"/>
          </p:cNvSpPr>
          <p:nvPr>
            <p:ph type="body" idx="2"/>
          </p:nvPr>
        </p:nvSpPr>
        <p:spPr>
          <a:xfrm>
            <a:off x="2454665" y="1199609"/>
            <a:ext cx="2037356" cy="34706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3"/>
          </p:nvPr>
        </p:nvSpPr>
        <p:spPr>
          <a:xfrm>
            <a:off x="4655519" y="1199609"/>
            <a:ext cx="2037356" cy="34706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4"/>
          </p:nvPr>
        </p:nvSpPr>
        <p:spPr>
          <a:xfrm>
            <a:off x="6856372" y="1199609"/>
            <a:ext cx="2037356" cy="34706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5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-column multi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657120" y="285750"/>
            <a:ext cx="2193388" cy="266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253812" y="2645227"/>
            <a:ext cx="2037356" cy="202506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8" name="Shape 298"/>
          <p:cNvSpPr txBox="1">
            <a:spLocks noGrp="1"/>
          </p:cNvSpPr>
          <p:nvPr>
            <p:ph type="body" idx="2"/>
          </p:nvPr>
        </p:nvSpPr>
        <p:spPr>
          <a:xfrm>
            <a:off x="2454665" y="2645227"/>
            <a:ext cx="2037356" cy="202506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body" idx="3"/>
          </p:nvPr>
        </p:nvSpPr>
        <p:spPr>
          <a:xfrm>
            <a:off x="4655519" y="2645227"/>
            <a:ext cx="2037356" cy="202506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4"/>
          </p:nvPr>
        </p:nvSpPr>
        <p:spPr>
          <a:xfrm>
            <a:off x="6856372" y="2645227"/>
            <a:ext cx="2037356" cy="202506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pic" idx="5"/>
          </p:nvPr>
        </p:nvSpPr>
        <p:spPr>
          <a:xfrm>
            <a:off x="258385" y="1277408"/>
            <a:ext cx="2028210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Shape 302"/>
          <p:cNvSpPr>
            <a:spLocks noGrp="1"/>
          </p:cNvSpPr>
          <p:nvPr>
            <p:ph type="pic" idx="6"/>
          </p:nvPr>
        </p:nvSpPr>
        <p:spPr>
          <a:xfrm>
            <a:off x="2450761" y="1277408"/>
            <a:ext cx="2042917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Shape 303"/>
          <p:cNvSpPr>
            <a:spLocks noGrp="1"/>
          </p:cNvSpPr>
          <p:nvPr>
            <p:ph type="pic" idx="7"/>
          </p:nvPr>
        </p:nvSpPr>
        <p:spPr>
          <a:xfrm>
            <a:off x="4655273" y="1277408"/>
            <a:ext cx="2029773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Shape 304"/>
          <p:cNvSpPr>
            <a:spLocks noGrp="1"/>
          </p:cNvSpPr>
          <p:nvPr>
            <p:ph type="pic" idx="8"/>
          </p:nvPr>
        </p:nvSpPr>
        <p:spPr>
          <a:xfrm>
            <a:off x="6846642" y="1277408"/>
            <a:ext cx="2043688" cy="1271428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05" name="Shape 305"/>
          <p:cNvCxnSpPr/>
          <p:nvPr/>
        </p:nvCxnSpPr>
        <p:spPr>
          <a:xfrm>
            <a:off x="253812" y="2594610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Shape 306"/>
          <p:cNvCxnSpPr/>
          <p:nvPr/>
        </p:nvCxnSpPr>
        <p:spPr>
          <a:xfrm>
            <a:off x="2448942" y="2594610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Shape 307"/>
          <p:cNvCxnSpPr/>
          <p:nvPr/>
        </p:nvCxnSpPr>
        <p:spPr>
          <a:xfrm>
            <a:off x="4647690" y="2594610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Shape 308"/>
          <p:cNvCxnSpPr/>
          <p:nvPr/>
        </p:nvCxnSpPr>
        <p:spPr>
          <a:xfrm>
            <a:off x="6853889" y="2594610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>
            <a:spLocks noGrp="1"/>
          </p:cNvSpPr>
          <p:nvPr>
            <p:ph type="body" idx="9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-column photo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4657120" y="285750"/>
            <a:ext cx="2193388" cy="266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pic" idx="2"/>
          </p:nvPr>
        </p:nvSpPr>
        <p:spPr>
          <a:xfrm>
            <a:off x="249532" y="1277408"/>
            <a:ext cx="2045916" cy="2931063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Shape 315"/>
          <p:cNvSpPr>
            <a:spLocks noGrp="1"/>
          </p:cNvSpPr>
          <p:nvPr>
            <p:ph type="pic" idx="3"/>
          </p:nvPr>
        </p:nvSpPr>
        <p:spPr>
          <a:xfrm>
            <a:off x="2443540" y="1277408"/>
            <a:ext cx="2045916" cy="2931063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Shape 316"/>
          <p:cNvSpPr>
            <a:spLocks noGrp="1"/>
          </p:cNvSpPr>
          <p:nvPr>
            <p:ph type="pic" idx="4"/>
          </p:nvPr>
        </p:nvSpPr>
        <p:spPr>
          <a:xfrm>
            <a:off x="4637548" y="1277408"/>
            <a:ext cx="2045916" cy="2931063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Shape 317"/>
          <p:cNvSpPr>
            <a:spLocks noGrp="1"/>
          </p:cNvSpPr>
          <p:nvPr>
            <p:ph type="pic" idx="5"/>
          </p:nvPr>
        </p:nvSpPr>
        <p:spPr>
          <a:xfrm>
            <a:off x="6831555" y="1277408"/>
            <a:ext cx="2045916" cy="293106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8" name="Shape 318"/>
          <p:cNvCxnSpPr/>
          <p:nvPr/>
        </p:nvCxnSpPr>
        <p:spPr>
          <a:xfrm>
            <a:off x="253812" y="4276725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Shape 319"/>
          <p:cNvCxnSpPr/>
          <p:nvPr/>
        </p:nvCxnSpPr>
        <p:spPr>
          <a:xfrm>
            <a:off x="2448942" y="4276725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Shape 320"/>
          <p:cNvCxnSpPr/>
          <p:nvPr/>
        </p:nvCxnSpPr>
        <p:spPr>
          <a:xfrm>
            <a:off x="4641828" y="4276725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Shape 321"/>
          <p:cNvCxnSpPr/>
          <p:nvPr/>
        </p:nvCxnSpPr>
        <p:spPr>
          <a:xfrm>
            <a:off x="6836723" y="4276725"/>
            <a:ext cx="203735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250096" y="4339646"/>
            <a:ext cx="204126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6"/>
          </p:nvPr>
        </p:nvSpPr>
        <p:spPr>
          <a:xfrm>
            <a:off x="2448943" y="4339646"/>
            <a:ext cx="204126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7"/>
          </p:nvPr>
        </p:nvSpPr>
        <p:spPr>
          <a:xfrm>
            <a:off x="4644075" y="4339646"/>
            <a:ext cx="204126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8"/>
          </p:nvPr>
        </p:nvSpPr>
        <p:spPr>
          <a:xfrm>
            <a:off x="6836723" y="4339646"/>
            <a:ext cx="2041262" cy="37713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9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_4-column">
    <p:bg>
      <p:bgPr>
        <a:solidFill>
          <a:schemeClr val="accen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253812" y="1271587"/>
            <a:ext cx="2036499" cy="2000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392" t="-7549" r="-4145" b="-987"/>
            </a:stretch>
          </a:blipFill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6858596" y="1271587"/>
            <a:ext cx="2036499" cy="2000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392" t="-7549" r="-4145" b="-987"/>
            </a:stretch>
          </a:blipFill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body" idx="3"/>
          </p:nvPr>
        </p:nvSpPr>
        <p:spPr>
          <a:xfrm>
            <a:off x="4657001" y="1271587"/>
            <a:ext cx="2036499" cy="2000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392" t="-7549" r="-4145" b="-987"/>
            </a:stretch>
          </a:blipFill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4"/>
          </p:nvPr>
        </p:nvSpPr>
        <p:spPr>
          <a:xfrm>
            <a:off x="2455406" y="1271587"/>
            <a:ext cx="2036499" cy="2000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4392" t="-7549" r="-4145" b="-987"/>
            </a:stretch>
          </a:blipFill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0" y="2857500"/>
            <a:ext cx="9144095" cy="2286000"/>
          </a:xfrm>
          <a:custGeom>
            <a:avLst/>
            <a:gdLst/>
            <a:ahLst/>
            <a:cxnLst/>
            <a:rect l="0" t="0" r="0" b="0"/>
            <a:pathLst>
              <a:path w="8653190" h="3784541" extrusionOk="0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body" idx="5"/>
          </p:nvPr>
        </p:nvSpPr>
        <p:spPr>
          <a:xfrm>
            <a:off x="253812" y="823755"/>
            <a:ext cx="2037356" cy="49216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body" idx="6"/>
          </p:nvPr>
        </p:nvSpPr>
        <p:spPr>
          <a:xfrm>
            <a:off x="2453541" y="2976822"/>
            <a:ext cx="2037356" cy="166649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body" idx="7"/>
          </p:nvPr>
        </p:nvSpPr>
        <p:spPr>
          <a:xfrm>
            <a:off x="4653271" y="2976562"/>
            <a:ext cx="2037356" cy="166649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body" idx="8"/>
          </p:nvPr>
        </p:nvSpPr>
        <p:spPr>
          <a:xfrm>
            <a:off x="6853001" y="2980944"/>
            <a:ext cx="2037356" cy="166649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9"/>
          </p:nvPr>
        </p:nvSpPr>
        <p:spPr>
          <a:xfrm>
            <a:off x="2453541" y="823755"/>
            <a:ext cx="2037356" cy="49216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body" idx="13"/>
          </p:nvPr>
        </p:nvSpPr>
        <p:spPr>
          <a:xfrm>
            <a:off x="4653271" y="823755"/>
            <a:ext cx="2037356" cy="49216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14"/>
          </p:nvPr>
        </p:nvSpPr>
        <p:spPr>
          <a:xfrm>
            <a:off x="6853001" y="823755"/>
            <a:ext cx="2037356" cy="49216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pic" idx="15"/>
          </p:nvPr>
        </p:nvSpPr>
        <p:spPr>
          <a:xfrm>
            <a:off x="253812" y="1471773"/>
            <a:ext cx="2037356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Shape 342"/>
          <p:cNvSpPr>
            <a:spLocks noGrp="1"/>
          </p:cNvSpPr>
          <p:nvPr>
            <p:ph type="pic" idx="16"/>
          </p:nvPr>
        </p:nvSpPr>
        <p:spPr>
          <a:xfrm>
            <a:off x="2453541" y="1471773"/>
            <a:ext cx="2037356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Shape 343"/>
          <p:cNvSpPr>
            <a:spLocks noGrp="1"/>
          </p:cNvSpPr>
          <p:nvPr>
            <p:ph type="pic" idx="17"/>
          </p:nvPr>
        </p:nvSpPr>
        <p:spPr>
          <a:xfrm>
            <a:off x="4653271" y="1471773"/>
            <a:ext cx="2037356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Shape 344"/>
          <p:cNvSpPr>
            <a:spLocks noGrp="1"/>
          </p:cNvSpPr>
          <p:nvPr>
            <p:ph type="pic" idx="18"/>
          </p:nvPr>
        </p:nvSpPr>
        <p:spPr>
          <a:xfrm>
            <a:off x="6853001" y="1471773"/>
            <a:ext cx="2037356" cy="1271428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Shape 345"/>
          <p:cNvSpPr txBox="1">
            <a:spLocks noGrp="1"/>
          </p:cNvSpPr>
          <p:nvPr>
            <p:ph type="body" idx="19"/>
          </p:nvPr>
        </p:nvSpPr>
        <p:spPr>
          <a:xfrm>
            <a:off x="253812" y="2976562"/>
            <a:ext cx="2037356" cy="166649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marL="177800" indent="-12700" rtl="0">
              <a:spcBef>
                <a:spcPts val="0"/>
              </a:spcBef>
              <a:buClr>
                <a:srgbClr val="0079A8"/>
              </a:buClr>
              <a:buFont typeface="Arial"/>
              <a:buNone/>
              <a:defRPr/>
            </a:lvl3pPr>
            <a:lvl4pPr marL="177800" indent="-12700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4657120" y="285750"/>
            <a:ext cx="2193388" cy="266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8" name="Shape 348"/>
          <p:cNvSpPr/>
          <p:nvPr/>
        </p:nvSpPr>
        <p:spPr>
          <a:xfrm flipH="1">
            <a:off x="-4812" y="4376737"/>
            <a:ext cx="9148812" cy="766762"/>
          </a:xfrm>
          <a:prstGeom prst="rect">
            <a:avLst/>
          </a:prstGeom>
          <a:gradFill>
            <a:gsLst>
              <a:gs pos="0">
                <a:srgbClr val="FDFEFF">
                  <a:alpha val="0"/>
                </a:srgbClr>
              </a:gs>
              <a:gs pos="100000">
                <a:srgbClr val="78CFF2"/>
              </a:gs>
            </a:gsLst>
            <a:lin ang="5400000" scaled="0"/>
          </a:gra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_Hero_A">
    <p:bg>
      <p:bgPr>
        <a:solidFill>
          <a:schemeClr val="dk2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-3776" y="0"/>
            <a:ext cx="8855462" cy="285630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">
                <a:srgbClr val="FFFFFF">
                  <a:alpha val="0"/>
                </a:srgbClr>
              </a:gs>
              <a:gs pos="47000">
                <a:schemeClr val="dk2"/>
              </a:gs>
              <a:gs pos="100000">
                <a:schemeClr val="dk2"/>
              </a:gs>
            </a:gsLst>
            <a:lin ang="11220000" scaled="0"/>
          </a:gradFill>
          <a:ln>
            <a:noFill/>
          </a:ln>
        </p:spPr>
        <p:txBody>
          <a:bodyPr lIns="68575" tIns="68575" rIns="68575" bIns="68575" anchor="b" anchorCtr="0"/>
          <a:lstStyle>
            <a:lvl1pPr marL="177800" indent="-177800" rtl="0">
              <a:lnSpc>
                <a:spcPct val="85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53" name="Shape 353"/>
          <p:cNvPicPr preferRelativeResize="0"/>
          <p:nvPr/>
        </p:nvPicPr>
        <p:blipFill rotWithShape="1">
          <a:blip r:embed="rId2">
            <a:alphaModFix/>
          </a:blip>
          <a:srcRect l="10980" t="37216" r="16207" b="9538"/>
          <a:stretch/>
        </p:blipFill>
        <p:spPr>
          <a:xfrm>
            <a:off x="0" y="2459421"/>
            <a:ext cx="9149762" cy="268407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-3140" y="2847650"/>
            <a:ext cx="9147139" cy="22958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body" idx="2"/>
          </p:nvPr>
        </p:nvSpPr>
        <p:spPr>
          <a:xfrm>
            <a:off x="261682" y="3539358"/>
            <a:ext cx="4202152" cy="11045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600"/>
              </a:spcBef>
              <a:buFont typeface="Arial"/>
              <a:buNone/>
              <a:defRPr/>
            </a:lvl1pPr>
            <a:lvl2pPr marL="177800" indent="-177800"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3"/>
          </p:nvPr>
        </p:nvSpPr>
        <p:spPr>
          <a:xfrm>
            <a:off x="4622047" y="3539358"/>
            <a:ext cx="4202152" cy="11045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600"/>
              </a:spcBef>
              <a:buFont typeface="Arial"/>
              <a:buNone/>
              <a:defRPr/>
            </a:lvl1pPr>
            <a:lvl2pPr marL="177800" indent="-177800"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259859" y="2741445"/>
            <a:ext cx="8608358" cy="64068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pic" idx="4"/>
          </p:nvPr>
        </p:nvSpPr>
        <p:spPr>
          <a:xfrm>
            <a:off x="261682" y="2102784"/>
            <a:ext cx="1575746" cy="8774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5"/>
          </p:nvPr>
        </p:nvSpPr>
        <p:spPr>
          <a:xfrm>
            <a:off x="270343" y="1637295"/>
            <a:ext cx="5765115" cy="23945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7547228" y="230466"/>
            <a:ext cx="755376" cy="755180"/>
          </a:xfrm>
          <a:prstGeom prst="ellipse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5827444" y="-1159830"/>
            <a:ext cx="2307019" cy="23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7594316" y="1515828"/>
            <a:ext cx="2307019" cy="230701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_Hero_B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pic" idx="2"/>
          </p:nvPr>
        </p:nvSpPr>
        <p:spPr>
          <a:xfrm>
            <a:off x="-5763" y="0"/>
            <a:ext cx="9155525" cy="2857499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253812" y="2741445"/>
            <a:ext cx="8640091" cy="64068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algn="l"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4594594" y="1717251"/>
            <a:ext cx="4555169" cy="740972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lIns="68575" tIns="68575" rIns="68575" bIns="68575" anchor="b" anchorCtr="0"/>
          <a:lstStyle>
            <a:lvl1pPr marL="88900" indent="-8890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3"/>
          </p:nvPr>
        </p:nvSpPr>
        <p:spPr>
          <a:xfrm>
            <a:off x="4808105" y="2226816"/>
            <a:ext cx="4076439" cy="1869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4"/>
          </p:nvPr>
        </p:nvSpPr>
        <p:spPr>
          <a:xfrm>
            <a:off x="253812" y="3539358"/>
            <a:ext cx="4202152" cy="11045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60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body" idx="5"/>
          </p:nvPr>
        </p:nvSpPr>
        <p:spPr>
          <a:xfrm>
            <a:off x="4616636" y="3539358"/>
            <a:ext cx="4278458" cy="11045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60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pic" idx="6"/>
          </p:nvPr>
        </p:nvSpPr>
        <p:spPr>
          <a:xfrm>
            <a:off x="252478" y="2097168"/>
            <a:ext cx="1575746" cy="87749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73" name="Shape 373"/>
          <p:cNvSpPr/>
          <p:nvPr/>
        </p:nvSpPr>
        <p:spPr>
          <a:xfrm flipH="1">
            <a:off x="252477" y="0"/>
            <a:ext cx="8904002" cy="66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75" name="Shape 3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Spli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0" y="4767"/>
            <a:ext cx="6078532" cy="51387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7547228" y="230466"/>
            <a:ext cx="755376" cy="755180"/>
          </a:xfrm>
          <a:prstGeom prst="ellipse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 amt="90000"/>
          </a:blip>
          <a:srcRect/>
          <a:stretch/>
        </p:blipFill>
        <p:spPr>
          <a:xfrm>
            <a:off x="8469606" y="3977514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253812" y="1201292"/>
            <a:ext cx="5810572" cy="331241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5773032" y="4797846"/>
            <a:ext cx="964723" cy="964472"/>
          </a:xfrm>
          <a:prstGeom prst="ellipse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Shape 382"/>
          <p:cNvPicPr preferRelativeResize="0"/>
          <p:nvPr/>
        </p:nvPicPr>
        <p:blipFill rotWithShape="1">
          <a:blip r:embed="rId4">
            <a:alphaModFix amt="54000"/>
          </a:blip>
          <a:srcRect t="50274"/>
          <a:stretch/>
        </p:blipFill>
        <p:spPr>
          <a:xfrm>
            <a:off x="5827444" y="0"/>
            <a:ext cx="2307620" cy="1147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 rotWithShape="1">
          <a:blip r:embed="rId5">
            <a:alphaModFix amt="25000"/>
          </a:blip>
          <a:srcRect/>
          <a:stretch/>
        </p:blipFill>
        <p:spPr>
          <a:xfrm>
            <a:off x="6048385" y="3619439"/>
            <a:ext cx="1142723" cy="114272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body" idx="2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5814023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87" name="Shape 387"/>
          <p:cNvGrpSpPr/>
          <p:nvPr/>
        </p:nvGrpSpPr>
        <p:grpSpPr>
          <a:xfrm>
            <a:off x="0" y="863300"/>
            <a:ext cx="6088060" cy="4280199"/>
            <a:chOff x="-7680" y="1151066"/>
            <a:chExt cx="12196496" cy="5706932"/>
          </a:xfrm>
        </p:grpSpPr>
        <p:sp>
          <p:nvSpPr>
            <p:cNvPr id="388" name="Shape 388"/>
            <p:cNvSpPr/>
            <p:nvPr/>
          </p:nvSpPr>
          <p:spPr>
            <a:xfrm rot="10800000">
              <a:off x="-7680" y="4045787"/>
              <a:ext cx="12196496" cy="2812209"/>
            </a:xfrm>
            <a:prstGeom prst="rect">
              <a:avLst/>
            </a:prstGeom>
            <a:gradFill>
              <a:gsLst>
                <a:gs pos="0">
                  <a:srgbClr val="00A1E0">
                    <a:alpha val="57647"/>
                  </a:srgbClr>
                </a:gs>
                <a:gs pos="38000">
                  <a:srgbClr val="19325C">
                    <a:alpha val="0"/>
                  </a:srgbClr>
                </a:gs>
                <a:gs pos="100000">
                  <a:srgbClr val="19325C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9" name="Shape 389"/>
            <p:cNvPicPr preferRelativeResize="0"/>
            <p:nvPr/>
          </p:nvPicPr>
          <p:blipFill rotWithShape="1">
            <a:blip r:embed="rId6">
              <a:alphaModFix/>
            </a:blip>
            <a:srcRect l="10980" t="5554" r="40845" b="9538"/>
            <a:stretch/>
          </p:blipFill>
          <p:spPr>
            <a:xfrm>
              <a:off x="0" y="1151066"/>
              <a:ext cx="12169727" cy="57069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0" name="Shape 39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rd spli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253812" y="1201293"/>
            <a:ext cx="5708151" cy="331241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2"/>
          </p:nvPr>
        </p:nvSpPr>
        <p:spPr>
          <a:xfrm>
            <a:off x="6236259" y="1201340"/>
            <a:ext cx="2657643" cy="331241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5" name="Shape 395"/>
          <p:cNvSpPr/>
          <p:nvPr/>
        </p:nvSpPr>
        <p:spPr>
          <a:xfrm flipH="1">
            <a:off x="6097600" y="1200150"/>
            <a:ext cx="48018" cy="455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Shape 396"/>
          <p:cNvCxnSpPr/>
          <p:nvPr/>
        </p:nvCxnSpPr>
        <p:spPr>
          <a:xfrm>
            <a:off x="6097600" y="1200150"/>
            <a:ext cx="0" cy="33147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Shape 397"/>
          <p:cNvSpPr txBox="1">
            <a:spLocks noGrp="1"/>
          </p:cNvSpPr>
          <p:nvPr>
            <p:ph type="body" idx="3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ird split 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253812" y="1201292"/>
            <a:ext cx="2627298" cy="331241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2"/>
          </p:nvPr>
        </p:nvSpPr>
        <p:spPr>
          <a:xfrm>
            <a:off x="3155501" y="1201340"/>
            <a:ext cx="5738402" cy="331241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1pPr>
            <a:lvl2pPr marL="1778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2pPr>
            <a:lvl3pPr marL="39370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Char char="•"/>
              <a:defRPr/>
            </a:lvl3pPr>
            <a:lvl4pPr marL="39370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4pPr>
            <a:lvl5pPr marL="39370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Char char="​"/>
              <a:defRPr/>
            </a:lvl5pPr>
            <a:lvl6pPr marL="18923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2352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25781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2921000" indent="-76200" algn="l" rtl="0">
              <a:spcBef>
                <a:spcPts val="3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2975988" y="1200150"/>
            <a:ext cx="48018" cy="455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Shape 404"/>
          <p:cNvCxnSpPr/>
          <p:nvPr/>
        </p:nvCxnSpPr>
        <p:spPr>
          <a:xfrm>
            <a:off x="3024006" y="1200150"/>
            <a:ext cx="0" cy="33147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" name="Shape 405"/>
          <p:cNvSpPr txBox="1">
            <a:spLocks noGrp="1"/>
          </p:cNvSpPr>
          <p:nvPr>
            <p:ph type="body" idx="3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da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410" name="Shape 410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411" name="Shape 411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Shape 422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dark_patter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7" name="Shape 427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428" name="Shape 428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0" name="Shape 430"/>
          <p:cNvPicPr preferRelativeResize="0"/>
          <p:nvPr/>
        </p:nvPicPr>
        <p:blipFill rotWithShape="1">
          <a:blip r:embed="rId4">
            <a:alphaModFix/>
          </a:blip>
          <a:srcRect l="35634" b="26327"/>
          <a:stretch/>
        </p:blipFill>
        <p:spPr>
          <a:xfrm>
            <a:off x="0" y="3734765"/>
            <a:ext cx="1231066" cy="140873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433" name="Shape 433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434" name="Shape 434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Shape 445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0" y="-46158"/>
            <a:ext cx="225230" cy="813388"/>
          </a:xfrm>
          <a:custGeom>
            <a:avLst/>
            <a:gdLst/>
            <a:ahLst/>
            <a:cxnLst/>
            <a:rect l="0" t="0" r="0" b="0"/>
            <a:pathLst>
              <a:path w="300229" h="1084518" extrusionOk="0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6">
            <a:alphaModFix/>
          </a:blip>
          <a:srcRect r="57904"/>
          <a:stretch/>
        </p:blipFill>
        <p:spPr>
          <a:xfrm>
            <a:off x="8521032" y="638388"/>
            <a:ext cx="622967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4">
            <a:alphaModFix/>
          </a:blip>
          <a:srcRect l="67516"/>
          <a:stretch/>
        </p:blipFill>
        <p:spPr>
          <a:xfrm>
            <a:off x="0" y="3459941"/>
            <a:ext cx="621307" cy="19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_slide_A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ctrTitle"/>
          </p:nvPr>
        </p:nvSpPr>
        <p:spPr>
          <a:xfrm>
            <a:off x="267531" y="429765"/>
            <a:ext cx="5535692" cy="19716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4" name="Shape 454"/>
          <p:cNvSpPr txBox="1">
            <a:spLocks noGrp="1"/>
          </p:cNvSpPr>
          <p:nvPr>
            <p:ph type="subTitle" idx="1"/>
          </p:nvPr>
        </p:nvSpPr>
        <p:spPr>
          <a:xfrm>
            <a:off x="267531" y="2515739"/>
            <a:ext cx="5535692" cy="1056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1pPr>
            <a:lvl2pPr marL="3429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2pPr>
            <a:lvl3pPr marL="6858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3pPr>
            <a:lvl4pPr marL="10287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4pPr>
            <a:lvl5pPr marL="13716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5pPr>
            <a:lvl6pPr marL="17145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6pPr>
            <a:lvl7pPr marL="20574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7pPr>
            <a:lvl8pPr marL="24003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8pPr>
            <a:lvl9pPr marL="27432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9pPr>
          </a:lstStyle>
          <a:p>
            <a:endParaRPr/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-20211" y="2460989"/>
            <a:ext cx="5986796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6" name="Shape 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4640" y="1571079"/>
            <a:ext cx="1971331" cy="137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_slide_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ctrTitle"/>
          </p:nvPr>
        </p:nvSpPr>
        <p:spPr>
          <a:xfrm>
            <a:off x="1736383" y="1571799"/>
            <a:ext cx="7165493" cy="19716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9" name="Shape 459"/>
          <p:cNvSpPr txBox="1">
            <a:spLocks noGrp="1"/>
          </p:cNvSpPr>
          <p:nvPr>
            <p:ph type="subTitle" idx="1"/>
          </p:nvPr>
        </p:nvSpPr>
        <p:spPr>
          <a:xfrm>
            <a:off x="1736383" y="3657774"/>
            <a:ext cx="7165493" cy="1056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1pPr>
            <a:lvl2pPr marL="3429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2pPr>
            <a:lvl3pPr marL="6858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3pPr>
            <a:lvl4pPr marL="10287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4pPr>
            <a:lvl5pPr marL="13716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5pPr>
            <a:lvl6pPr marL="17145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6pPr>
            <a:lvl7pPr marL="20574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7pPr>
            <a:lvl8pPr marL="24003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8pPr>
            <a:lvl9pPr marL="27432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9pPr>
          </a:lstStyle>
          <a:p>
            <a:endParaRPr/>
          </a:p>
        </p:txBody>
      </p:sp>
      <p:cxnSp>
        <p:nvCxnSpPr>
          <p:cNvPr id="460" name="Shape 460"/>
          <p:cNvCxnSpPr/>
          <p:nvPr/>
        </p:nvCxnSpPr>
        <p:spPr>
          <a:xfrm>
            <a:off x="1622053" y="2988733"/>
            <a:ext cx="0" cy="215476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Shape 461"/>
          <p:cNvSpPr/>
          <p:nvPr/>
        </p:nvSpPr>
        <p:spPr>
          <a:xfrm rot="10800000">
            <a:off x="1628488" y="2988733"/>
            <a:ext cx="48018" cy="5486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 l="35634" b="26327"/>
          <a:stretch/>
        </p:blipFill>
        <p:spPr>
          <a:xfrm>
            <a:off x="0" y="3734765"/>
            <a:ext cx="1231066" cy="140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Shape 4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/>
          <p:nvPr/>
        </p:nvSpPr>
        <p:spPr>
          <a:xfrm>
            <a:off x="0" y="-46158"/>
            <a:ext cx="225230" cy="813388"/>
          </a:xfrm>
          <a:custGeom>
            <a:avLst/>
            <a:gdLst/>
            <a:ahLst/>
            <a:cxnLst/>
            <a:rect l="0" t="0" r="0" b="0"/>
            <a:pathLst>
              <a:path w="300229" h="1084518" extrusionOk="0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5">
            <a:alphaModFix/>
          </a:blip>
          <a:srcRect r="57904"/>
          <a:stretch/>
        </p:blipFill>
        <p:spPr>
          <a:xfrm>
            <a:off x="8521032" y="638388"/>
            <a:ext cx="622967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 l="67516"/>
          <a:stretch/>
        </p:blipFill>
        <p:spPr>
          <a:xfrm>
            <a:off x="0" y="3459941"/>
            <a:ext cx="621307" cy="19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Shape 471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472" name="Shape 472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Shape 474"/>
          <p:cNvSpPr txBox="1"/>
          <p:nvPr/>
        </p:nvSpPr>
        <p:spPr>
          <a:xfrm>
            <a:off x="4730473" y="2280776"/>
            <a:ext cx="1934423" cy="48474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800"/>
              </a:spcAft>
              <a:buSzPct val="25000"/>
              <a:buNone/>
            </a:pPr>
            <a:r>
              <a:rPr lang="en" sz="27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6312" y="1944425"/>
            <a:ext cx="1896886" cy="132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0" y="-46158"/>
            <a:ext cx="225230" cy="813388"/>
          </a:xfrm>
          <a:custGeom>
            <a:avLst/>
            <a:gdLst/>
            <a:ahLst/>
            <a:cxnLst/>
            <a:rect l="0" t="0" r="0" b="0"/>
            <a:pathLst>
              <a:path w="300229" h="1084518" extrusionOk="0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6">
            <a:alphaModFix/>
          </a:blip>
          <a:srcRect r="57904"/>
          <a:stretch/>
        </p:blipFill>
        <p:spPr>
          <a:xfrm>
            <a:off x="8521032" y="638388"/>
            <a:ext cx="622967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Shape 480"/>
          <p:cNvPicPr preferRelativeResize="0"/>
          <p:nvPr/>
        </p:nvPicPr>
        <p:blipFill rotWithShape="1">
          <a:blip r:embed="rId7">
            <a:alphaModFix/>
          </a:blip>
          <a:srcRect l="67516"/>
          <a:stretch/>
        </p:blipFill>
        <p:spPr>
          <a:xfrm>
            <a:off x="0" y="3459941"/>
            <a:ext cx="621307" cy="19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rawing Guide Layout Slide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749657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Standard Drawing Guide Placement Layout Slide (Margins)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252478" y="0"/>
            <a:ext cx="0" cy="514349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Shape 485"/>
          <p:cNvCxnSpPr/>
          <p:nvPr/>
        </p:nvCxnSpPr>
        <p:spPr>
          <a:xfrm>
            <a:off x="8887754" y="-1190"/>
            <a:ext cx="0" cy="5143499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Shape 486"/>
          <p:cNvCxnSpPr/>
          <p:nvPr/>
        </p:nvCxnSpPr>
        <p:spPr>
          <a:xfrm rot="10800000">
            <a:off x="4572000" y="11386"/>
            <a:ext cx="0" cy="9144095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Shape 487"/>
          <p:cNvCxnSpPr/>
          <p:nvPr/>
        </p:nvCxnSpPr>
        <p:spPr>
          <a:xfrm rot="10800000">
            <a:off x="4571999" y="-3350406"/>
            <a:ext cx="0" cy="9144095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Shape 488"/>
          <p:cNvCxnSpPr/>
          <p:nvPr/>
        </p:nvCxnSpPr>
        <p:spPr>
          <a:xfrm rot="10800000">
            <a:off x="4571999" y="-4110025"/>
            <a:ext cx="0" cy="9144095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Shape 489"/>
          <p:cNvSpPr/>
          <p:nvPr/>
        </p:nvSpPr>
        <p:spPr>
          <a:xfrm>
            <a:off x="4902097" y="1584392"/>
            <a:ext cx="4025177" cy="26545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ct val="25000"/>
              <a:buFont typeface="Arial"/>
              <a:buNone/>
            </a:pPr>
            <a:r>
              <a:rPr lang="en" sz="1200" b="1" i="0" u="none" strike="noStrike" cap="none" baseline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 Guides</a:t>
            </a:r>
          </a:p>
          <a:p>
            <a:pPr marL="0" marR="0" lvl="0" indent="0" algn="l" rtl="0">
              <a:spcBef>
                <a:spcPts val="600"/>
              </a:spcBef>
              <a:buSzPct val="25000"/>
              <a:buNone/>
            </a:pP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 can can easily be bumped and moved accidentally.  </a:t>
            </a:r>
          </a:p>
          <a:p>
            <a:pPr marL="0" marR="0" lvl="0" indent="0" algn="l" rtl="0">
              <a:spcBef>
                <a:spcPts val="600"/>
              </a:spcBef>
              <a:buSzPct val="25000"/>
              <a:buNone/>
            </a:pP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slide layout show you how to reset your guides. </a:t>
            </a:r>
          </a:p>
          <a:p>
            <a:pPr marL="0" marR="0" lvl="0" indent="0" algn="l" rtl="0">
              <a:spcBef>
                <a:spcPts val="600"/>
              </a:spcBef>
              <a:buSzPct val="25000"/>
              <a:buNone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 working on any older deck, be sure to check and ensure that the guides in your deck are set.</a:t>
            </a:r>
          </a:p>
          <a:p>
            <a:pPr marL="228600" marR="0" lvl="0" indent="-222250" algn="l" rtl="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Turn on your guides </a:t>
            </a:r>
          </a:p>
          <a:p>
            <a:pPr marL="228600" marR="0" lvl="0" indent="-222250" algn="l" rtl="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Insert a new slide the using the Guide Layout slide option.</a:t>
            </a:r>
          </a:p>
          <a:p>
            <a:pPr marL="228600" marR="0" lvl="0" indent="-222250" algn="l" rtl="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 your guides align with the orange lines in the new slide?  </a:t>
            </a: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 yes, your guides are set, if not, proceed then realign each of the lines to line up with the lines shown on this page. </a:t>
            </a:r>
          </a:p>
          <a:p>
            <a:pPr marL="228600" marR="0" lvl="0" indent="-222250" algn="l" rtl="0">
              <a:spcBef>
                <a:spcPts val="600"/>
              </a:spcBef>
              <a:buClr>
                <a:schemeClr val="accent2"/>
              </a:buClr>
              <a:buSzPct val="100000"/>
              <a:buFont typeface="Arial"/>
              <a:buAutoNum type="arabicPeriod"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Once guides are reset, delete the Guide Layout Slide</a:t>
            </a:r>
          </a:p>
          <a:p>
            <a:pPr marL="0" marR="0" lvl="0" indent="0" algn="l" rtl="0">
              <a:spcBef>
                <a:spcPts val="600"/>
              </a:spcBef>
              <a:buNone/>
            </a:pPr>
            <a:endParaRPr sz="1000" b="0" i="0" u="none" strike="noStrike" cap="none" baseline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buNone/>
            </a:pPr>
            <a:endParaRPr sz="1000" b="0" i="0" u="none" strike="noStrike" cap="none" baseline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/>
          <p:nvPr/>
        </p:nvSpPr>
        <p:spPr>
          <a:xfrm rot="8100447" flipH="1">
            <a:off x="8549066" y="1262136"/>
            <a:ext cx="300821" cy="3079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CDD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 rot="-8100447">
            <a:off x="365347" y="1262136"/>
            <a:ext cx="300821" cy="3079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CDD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 rot="2699552">
            <a:off x="8549065" y="4270669"/>
            <a:ext cx="300821" cy="3079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CDD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/>
          <p:nvPr/>
        </p:nvSpPr>
        <p:spPr>
          <a:xfrm rot="-2699552" flipH="1">
            <a:off x="365346" y="4205362"/>
            <a:ext cx="300821" cy="3079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ACDD0"/>
          </a:soli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 txBox="1"/>
          <p:nvPr/>
        </p:nvSpPr>
        <p:spPr>
          <a:xfrm>
            <a:off x="379909" y="1584392"/>
            <a:ext cx="4288556" cy="26447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 sz="1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Drawing guides are thin lines that that appear on all pages in the same spot, but don’t show up when you print or view deck in Show mode.  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9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 b="1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3"/>
              </a:buClr>
              <a:buSzPct val="25000"/>
              <a:buFont typeface="Arial"/>
              <a:buNone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3"/>
              </a:buClr>
              <a:buSzPct val="25000"/>
              <a:buFont typeface="Arial"/>
              <a:buNone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</a:p>
          <a:p>
            <a:pPr marL="0" marR="0" lvl="0" indent="0" algn="l" rtl="0">
              <a:spcBef>
                <a:spcPts val="600"/>
              </a:spcBef>
              <a:buClr>
                <a:schemeClr val="accent3"/>
              </a:buClr>
              <a:buSzPct val="25000"/>
              <a:buFont typeface="Arial"/>
              <a:buNone/>
            </a:pPr>
            <a:r>
              <a:rPr lang="en" sz="900" b="1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en" sz="900" b="0" i="0" u="none" strike="noStrike" cap="none" baseline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5402081" y="4072724"/>
            <a:ext cx="3053869" cy="39241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800"/>
              </a:spcAft>
              <a:buSzPct val="25000"/>
              <a:buNone/>
            </a:pPr>
            <a:r>
              <a:rPr lang="en" sz="1100" b="0" i="0" u="none" strike="noStrike" cap="none" baseline="0">
                <a:solidFill>
                  <a:srgbClr val="0078A8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each slide.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Service Cloud_Da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Shape 4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3" name="Shape 503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504" name="Shape 504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6" name="Shape 50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509" name="Shape 509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510" name="Shape 510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1" name="Shape 521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2" name="Shape 522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Sales_Cloud_Da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0" name="Shape 530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531" name="Shape 531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3" name="Shape 5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536" name="Shape 536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537" name="Shape 537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Shape 548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Marketing Cloud_Dark">
    <p:bg>
      <p:bgPr>
        <a:solidFill>
          <a:schemeClr val="accent5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0" y="0"/>
            <a:ext cx="9144095" cy="5143499"/>
          </a:xfrm>
          <a:prstGeom prst="rect">
            <a:avLst/>
          </a:prstGeom>
          <a:gradFill>
            <a:gsLst>
              <a:gs pos="0">
                <a:srgbClr val="9C5700"/>
              </a:gs>
              <a:gs pos="48000">
                <a:srgbClr val="F18700"/>
              </a:gs>
              <a:gs pos="100000">
                <a:srgbClr val="FFB557"/>
              </a:gs>
            </a:gsLst>
            <a:lin ang="2700000" scaled="0"/>
          </a:gra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Shape 558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559" name="Shape 559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1" name="Shape 5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564" name="Shape 564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565" name="Shape 565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Shape 576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7" name="Shape 577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Platform Cloud_Da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ape 5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Shape 5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5" name="Shape 585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586" name="Shape 586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8" name="Shape 5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591" name="Shape 591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592" name="Shape 592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Shape 594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Shape 603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4" name="Shape 604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Analytics Cloud_Dar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Shape 6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Shape 612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613" name="Shape 613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5" name="Shape 6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18" name="Shape 618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619" name="Shape 619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Shape 630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1" name="Shape 631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_Community Cloud_Dark">
    <p:bg>
      <p:bgPr>
        <a:solidFill>
          <a:schemeClr val="accent6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/>
        </p:nvSpPr>
        <p:spPr>
          <a:xfrm>
            <a:off x="0" y="0"/>
            <a:ext cx="9144095" cy="5143499"/>
          </a:xfrm>
          <a:prstGeom prst="rect">
            <a:avLst/>
          </a:prstGeom>
          <a:gradFill>
            <a:gsLst>
              <a:gs pos="0">
                <a:srgbClr val="F4DA40"/>
              </a:gs>
              <a:gs pos="100000">
                <a:schemeClr val="accent6"/>
              </a:gs>
            </a:gsLst>
            <a:lin ang="13499999" scaled="0"/>
          </a:gradFill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Shape 6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/>
          <p:nvPr/>
        </p:nvSpPr>
        <p:spPr>
          <a:xfrm>
            <a:off x="428750" y="3520017"/>
            <a:ext cx="755376" cy="755180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/>
          <p:nvPr/>
        </p:nvSpPr>
        <p:spPr>
          <a:xfrm>
            <a:off x="-739493" y="-121700"/>
            <a:ext cx="964723" cy="964472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1032" y="638388"/>
            <a:ext cx="1479486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0" name="Shape 640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641" name="Shape 641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3" name="Shape 6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81575" y="3734765"/>
            <a:ext cx="1912143" cy="191214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253812" y="765809"/>
            <a:ext cx="8615891" cy="2539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646" name="Shape 646"/>
          <p:cNvGrpSpPr/>
          <p:nvPr/>
        </p:nvGrpSpPr>
        <p:grpSpPr>
          <a:xfrm>
            <a:off x="8434647" y="4703174"/>
            <a:ext cx="458991" cy="321287"/>
            <a:chOff x="267" y="-340"/>
            <a:chExt cx="7143" cy="5002"/>
          </a:xfrm>
        </p:grpSpPr>
        <p:sp>
          <p:nvSpPr>
            <p:cNvPr id="647" name="Shape 647"/>
            <p:cNvSpPr/>
            <p:nvPr/>
          </p:nvSpPr>
          <p:spPr>
            <a:xfrm>
              <a:off x="267" y="-340"/>
              <a:ext cx="7143" cy="5002"/>
            </a:xfrm>
            <a:custGeom>
              <a:avLst/>
              <a:gdLst/>
              <a:ahLst/>
              <a:cxnLst/>
              <a:rect l="0" t="0" r="0" b="0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97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3443" y="1670"/>
              <a:ext cx="498" cy="671"/>
            </a:xfrm>
            <a:custGeom>
              <a:avLst/>
              <a:gdLst/>
              <a:ahLst/>
              <a:cxnLst/>
              <a:rect l="0" t="0" r="0" b="0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454" y="1670"/>
              <a:ext cx="595" cy="671"/>
            </a:xfrm>
            <a:custGeom>
              <a:avLst/>
              <a:gdLst/>
              <a:ahLst/>
              <a:cxnLst/>
              <a:rect l="0" t="0" r="0" b="0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5565" y="1670"/>
              <a:ext cx="507" cy="669"/>
            </a:xfrm>
            <a:custGeom>
              <a:avLst/>
              <a:gdLst/>
              <a:ahLst/>
              <a:cxnLst/>
              <a:rect l="0" t="0" r="0" b="0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6108" y="1670"/>
              <a:ext cx="581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2793" y="1670"/>
              <a:ext cx="580" cy="671"/>
            </a:xfrm>
            <a:custGeom>
              <a:avLst/>
              <a:gdLst/>
              <a:ahLst/>
              <a:cxnLst/>
              <a:rect l="0" t="0" r="0" b="0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870" y="1670"/>
              <a:ext cx="536" cy="671"/>
            </a:xfrm>
            <a:custGeom>
              <a:avLst/>
              <a:gdLst/>
              <a:ahLst/>
              <a:cxnLst/>
              <a:rect l="0" t="0" r="0" b="0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5161" y="1676"/>
              <a:ext cx="385" cy="653"/>
            </a:xfrm>
            <a:custGeom>
              <a:avLst/>
              <a:gdLst/>
              <a:ahLst/>
              <a:cxnLst/>
              <a:rect l="0" t="0" r="0" b="0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3806" y="1406"/>
              <a:ext cx="727" cy="1218"/>
            </a:xfrm>
            <a:custGeom>
              <a:avLst/>
              <a:gdLst/>
              <a:ahLst/>
              <a:cxnLst/>
              <a:rect l="0" t="0" r="0" b="0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542" y="1421"/>
              <a:ext cx="131" cy="907"/>
            </a:xfrm>
            <a:custGeom>
              <a:avLst/>
              <a:gdLst/>
              <a:ahLst/>
              <a:cxnLst/>
              <a:rect l="0" t="0" r="0" b="0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Shape 658"/>
          <p:cNvSpPr txBox="1">
            <a:spLocks noGrp="1"/>
          </p:cNvSpPr>
          <p:nvPr>
            <p:ph type="body" idx="2"/>
          </p:nvPr>
        </p:nvSpPr>
        <p:spPr>
          <a:xfrm>
            <a:off x="253812" y="1201293"/>
            <a:ext cx="8640091" cy="348119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9" name="Shape 659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42900" marR="0" indent="0" algn="l" rtl="0">
              <a:spcBef>
                <a:spcPts val="0"/>
              </a:spcBef>
              <a:defRPr/>
            </a:lvl2pPr>
            <a:lvl3pPr marL="685800" marR="0" indent="0" algn="l" rtl="0">
              <a:spcBef>
                <a:spcPts val="0"/>
              </a:spcBef>
              <a:defRPr/>
            </a:lvl3pPr>
            <a:lvl4pPr marL="1028700" marR="0" indent="0" algn="l" rtl="0">
              <a:spcBef>
                <a:spcPts val="0"/>
              </a:spcBef>
              <a:defRPr/>
            </a:lvl4pPr>
            <a:lvl5pPr marL="1371600" marR="0" indent="0" algn="l" rtl="0">
              <a:spcBef>
                <a:spcPts val="0"/>
              </a:spcBef>
              <a:defRPr/>
            </a:lvl5pPr>
            <a:lvl6pPr marL="1714500" marR="0" indent="0" algn="l" rtl="0">
              <a:spcBef>
                <a:spcPts val="0"/>
              </a:spcBef>
              <a:defRPr/>
            </a:lvl6pPr>
            <a:lvl7pPr marL="2057400" marR="0" indent="0" algn="l" rtl="0">
              <a:spcBef>
                <a:spcPts val="0"/>
              </a:spcBef>
              <a:defRPr/>
            </a:lvl7pPr>
            <a:lvl8pPr marL="2400300" marR="0" indent="0" algn="l" rtl="0">
              <a:spcBef>
                <a:spcPts val="0"/>
              </a:spcBef>
              <a:defRPr/>
            </a:lvl8pPr>
            <a:lvl9pPr marL="27432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 Segu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pic" idx="2"/>
          </p:nvPr>
        </p:nvSpPr>
        <p:spPr>
          <a:xfrm>
            <a:off x="5967575" y="-13716"/>
            <a:ext cx="3176424" cy="517093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64" name="Shape 664"/>
          <p:cNvSpPr>
            <a:spLocks noGrp="1"/>
          </p:cNvSpPr>
          <p:nvPr>
            <p:ph type="pic" idx="3"/>
          </p:nvPr>
        </p:nvSpPr>
        <p:spPr>
          <a:xfrm>
            <a:off x="1216591" y="1793717"/>
            <a:ext cx="3321127" cy="155606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A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270341" y="1566065"/>
            <a:ext cx="8183260" cy="16179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265305" y="3294321"/>
            <a:ext cx="887869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253811" y="4146575"/>
            <a:ext cx="8638900" cy="3752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76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​"/>
              <a:defRPr/>
            </a:lvl1pPr>
            <a:lvl2pPr marL="0" indent="889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2pPr>
            <a:lvl3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3pPr>
            <a:lvl4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4pPr>
            <a:lvl5pPr marL="0" indent="101600" rtl="0">
              <a:spcBef>
                <a:spcPts val="0"/>
              </a:spcBef>
              <a:buClr>
                <a:schemeClr val="accent2"/>
              </a:buClr>
              <a:buFont typeface="Arial"/>
              <a:buChar char="​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256504" y="658684"/>
            <a:ext cx="3612844" cy="836676"/>
            <a:chOff x="341916" y="878245"/>
            <a:chExt cx="4815870" cy="1115568"/>
          </a:xfrm>
        </p:grpSpPr>
        <p:grpSp>
          <p:nvGrpSpPr>
            <p:cNvPr id="43" name="Shape 43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44" name="Shape 44"/>
              <p:cNvSpPr/>
              <p:nvPr/>
            </p:nvSpPr>
            <p:spPr>
              <a:xfrm>
                <a:off x="2032000" y="1344612"/>
                <a:ext cx="9207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8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2546350" y="1344612"/>
                <a:ext cx="96837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4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2662238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2765425" y="1344612"/>
                <a:ext cx="9048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7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28670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3151188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Shape 54"/>
              <p:cNvSpPr/>
              <p:nvPr/>
            </p:nvSpPr>
            <p:spPr>
              <a:xfrm>
                <a:off x="3260725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Shape 55"/>
              <p:cNvSpPr/>
              <p:nvPr/>
            </p:nvSpPr>
            <p:spPr>
              <a:xfrm>
                <a:off x="3417887" y="1343025"/>
                <a:ext cx="90488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8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3529012" y="1344612"/>
                <a:ext cx="98424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5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Shape 57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3890962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Shape 60"/>
              <p:cNvSpPr/>
              <p:nvPr/>
            </p:nvSpPr>
            <p:spPr>
              <a:xfrm>
                <a:off x="3992562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/>
              <p:nvPr/>
            </p:nvSpPr>
            <p:spPr>
              <a:xfrm>
                <a:off x="4256087" y="1344612"/>
                <a:ext cx="87312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67" h="87" extrusionOk="0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Shape 63"/>
              <p:cNvSpPr/>
              <p:nvPr/>
            </p:nvSpPr>
            <p:spPr>
              <a:xfrm>
                <a:off x="4364037" y="1344612"/>
                <a:ext cx="809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1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Shape 64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avLst/>
                <a:gdLst/>
                <a:ahLst/>
                <a:cxnLst/>
                <a:rect l="0" t="0" r="0" b="0"/>
                <a:pathLst>
                  <a:path w="75" h="73" extrusionOk="0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Shape 65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47847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Shape 68"/>
              <p:cNvSpPr/>
              <p:nvPr/>
            </p:nvSpPr>
            <p:spPr>
              <a:xfrm>
                <a:off x="4927600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C646A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0" name="Shape 7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41916" y="878245"/>
              <a:ext cx="1593667" cy="11155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253811" y="3410700"/>
            <a:ext cx="5468828" cy="56285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_B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270341" y="1590779"/>
            <a:ext cx="8183260" cy="16179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270341" y="3464507"/>
            <a:ext cx="8183260" cy="39681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1pPr>
            <a:lvl2pPr marL="3429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2pPr>
            <a:lvl3pPr marL="6858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3pPr>
            <a:lvl4pPr marL="10287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4pPr>
            <a:lvl5pPr marL="13716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5pPr>
            <a:lvl6pPr marL="17145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6pPr>
            <a:lvl7pPr marL="20574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7pPr>
            <a:lvl8pPr marL="24003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8pPr>
            <a:lvl9pPr marL="27432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9pPr>
          </a:lstStyle>
          <a:p>
            <a:endParaRPr/>
          </a:p>
        </p:txBody>
      </p:sp>
      <p:cxnSp>
        <p:nvCxnSpPr>
          <p:cNvPr id="75" name="Shape 75"/>
          <p:cNvCxnSpPr/>
          <p:nvPr/>
        </p:nvCxnSpPr>
        <p:spPr>
          <a:xfrm>
            <a:off x="265305" y="3350183"/>
            <a:ext cx="8878694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165" y="2839695"/>
            <a:ext cx="1934096" cy="1975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r="57904"/>
          <a:stretch/>
        </p:blipFill>
        <p:spPr>
          <a:xfrm>
            <a:off x="8521032" y="638388"/>
            <a:ext cx="622967" cy="147948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8521032" y="370715"/>
            <a:ext cx="622967" cy="622805"/>
          </a:xfrm>
          <a:prstGeom prst="ellipse">
            <a:avLst/>
          </a:pr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Shape 79"/>
          <p:cNvGrpSpPr/>
          <p:nvPr/>
        </p:nvGrpSpPr>
        <p:grpSpPr>
          <a:xfrm>
            <a:off x="6516798" y="3770055"/>
            <a:ext cx="828488" cy="724528"/>
            <a:chOff x="9356932" y="5612937"/>
            <a:chExt cx="434231" cy="379842"/>
          </a:xfrm>
        </p:grpSpPr>
        <p:sp>
          <p:nvSpPr>
            <p:cNvPr id="80" name="Shape 80"/>
            <p:cNvSpPr/>
            <p:nvPr/>
          </p:nvSpPr>
          <p:spPr>
            <a:xfrm>
              <a:off x="9356932" y="5612937"/>
              <a:ext cx="338650" cy="338650"/>
            </a:xfrm>
            <a:prstGeom prst="ellipse">
              <a:avLst/>
            </a:prstGeom>
            <a:solidFill>
              <a:srgbClr val="FFFFFF">
                <a:alpha val="4705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9600003" y="5801619"/>
              <a:ext cx="191160" cy="191160"/>
            </a:xfrm>
            <a:prstGeom prst="ellipse">
              <a:avLst/>
            </a:pr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" name="Shape 82"/>
          <p:cNvPicPr preferRelativeResize="0"/>
          <p:nvPr/>
        </p:nvPicPr>
        <p:blipFill rotWithShape="1">
          <a:blip r:embed="rId5">
            <a:alphaModFix/>
          </a:blip>
          <a:srcRect l="35634" b="26327"/>
          <a:stretch/>
        </p:blipFill>
        <p:spPr>
          <a:xfrm>
            <a:off x="0" y="3734765"/>
            <a:ext cx="1231066" cy="1408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Shape 83"/>
          <p:cNvGrpSpPr/>
          <p:nvPr/>
        </p:nvGrpSpPr>
        <p:grpSpPr>
          <a:xfrm>
            <a:off x="253669" y="658748"/>
            <a:ext cx="3615679" cy="836675"/>
            <a:chOff x="338138" y="878331"/>
            <a:chExt cx="4819649" cy="1115567"/>
          </a:xfrm>
        </p:grpSpPr>
        <p:grpSp>
          <p:nvGrpSpPr>
            <p:cNvPr id="84" name="Shape 84"/>
            <p:cNvGrpSpPr/>
            <p:nvPr/>
          </p:nvGrpSpPr>
          <p:grpSpPr>
            <a:xfrm>
              <a:off x="2032000" y="1341437"/>
              <a:ext cx="3125787" cy="119062"/>
              <a:chOff x="2032000" y="1341437"/>
              <a:chExt cx="3125787" cy="119062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2032000" y="1344612"/>
                <a:ext cx="9207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8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2"/>
                    </a:lnTo>
                    <a:lnTo>
                      <a:pt x="36" y="12"/>
                    </a:lnTo>
                    <a:lnTo>
                      <a:pt x="36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2146300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0" y="0"/>
                    </a:moveTo>
                    <a:lnTo>
                      <a:pt x="12" y="0"/>
                    </a:lnTo>
                    <a:lnTo>
                      <a:pt x="12" y="30"/>
                    </a:lnTo>
                    <a:lnTo>
                      <a:pt x="46" y="30"/>
                    </a:lnTo>
                    <a:lnTo>
                      <a:pt x="46" y="0"/>
                    </a:lnTo>
                    <a:lnTo>
                      <a:pt x="59" y="0"/>
                    </a:lnTo>
                    <a:lnTo>
                      <a:pt x="59" y="72"/>
                    </a:lnTo>
                    <a:lnTo>
                      <a:pt x="46" y="72"/>
                    </a:lnTo>
                    <a:lnTo>
                      <a:pt x="46" y="41"/>
                    </a:lnTo>
                    <a:lnTo>
                      <a:pt x="12" y="4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2270125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2" y="0"/>
                    </a:lnTo>
                    <a:lnTo>
                      <a:pt x="52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3" y="60"/>
                    </a:lnTo>
                    <a:lnTo>
                      <a:pt x="53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2422525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4" y="0"/>
                    </a:cubicBezTo>
                    <a:cubicBezTo>
                      <a:pt x="60" y="0"/>
                      <a:pt x="70" y="6"/>
                      <a:pt x="78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2546350" y="1344612"/>
                <a:ext cx="96837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4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65"/>
                      <a:pt x="23" y="74"/>
                      <a:pt x="37" y="74"/>
                    </a:cubicBezTo>
                    <a:cubicBezTo>
                      <a:pt x="50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75"/>
                      <a:pt x="59" y="88"/>
                      <a:pt x="37" y="88"/>
                    </a:cubicBezTo>
                    <a:cubicBezTo>
                      <a:pt x="14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2662238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Shape 91"/>
              <p:cNvSpPr/>
              <p:nvPr/>
            </p:nvSpPr>
            <p:spPr>
              <a:xfrm>
                <a:off x="2765425" y="1344612"/>
                <a:ext cx="9048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7" h="72" extrusionOk="0">
                    <a:moveTo>
                      <a:pt x="22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2" y="72"/>
                    </a:lnTo>
                    <a:lnTo>
                      <a:pt x="22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Shape 92"/>
              <p:cNvSpPr/>
              <p:nvPr/>
            </p:nvSpPr>
            <p:spPr>
              <a:xfrm>
                <a:off x="28670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2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3009900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8" y="72"/>
                    </a:lnTo>
                    <a:lnTo>
                      <a:pt x="58" y="20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3151188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2" y="11"/>
                    </a:lnTo>
                    <a:lnTo>
                      <a:pt x="12" y="30"/>
                    </a:lnTo>
                    <a:lnTo>
                      <a:pt x="49" y="30"/>
                    </a:lnTo>
                    <a:lnTo>
                      <a:pt x="49" y="41"/>
                    </a:lnTo>
                    <a:lnTo>
                      <a:pt x="12" y="41"/>
                    </a:lnTo>
                    <a:lnTo>
                      <a:pt x="12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3260725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8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2" y="50"/>
                      <a:pt x="50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3417887" y="1343025"/>
                <a:ext cx="90488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8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8" y="48"/>
                      <a:pt x="68" y="63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8" y="79"/>
                      <a:pt x="55" y="89"/>
                      <a:pt x="37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3529012" y="1344612"/>
                <a:ext cx="98424" cy="115887"/>
              </a:xfrm>
              <a:custGeom>
                <a:avLst/>
                <a:gdLst/>
                <a:ahLst/>
                <a:cxnLst/>
                <a:rect l="0" t="0" r="0" b="0"/>
                <a:pathLst>
                  <a:path w="75" h="88" extrusionOk="0">
                    <a:moveTo>
                      <a:pt x="0" y="5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65"/>
                      <a:pt x="24" y="74"/>
                      <a:pt x="37" y="74"/>
                    </a:cubicBezTo>
                    <a:cubicBezTo>
                      <a:pt x="51" y="74"/>
                      <a:pt x="59" y="66"/>
                      <a:pt x="59" y="5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75" y="75"/>
                      <a:pt x="60" y="88"/>
                      <a:pt x="37" y="88"/>
                    </a:cubicBezTo>
                    <a:cubicBezTo>
                      <a:pt x="15" y="88"/>
                      <a:pt x="0" y="75"/>
                      <a:pt x="0" y="5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3649662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8" y="0"/>
                      <a:pt x="45" y="0"/>
                    </a:cubicBezTo>
                    <a:cubicBezTo>
                      <a:pt x="61" y="0"/>
                      <a:pt x="70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4" y="14"/>
                      <a:pt x="44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4" y="76"/>
                    </a:cubicBezTo>
                    <a:cubicBezTo>
                      <a:pt x="55" y="76"/>
                      <a:pt x="62" y="72"/>
                      <a:pt x="69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Shape 99"/>
              <p:cNvSpPr/>
              <p:nvPr/>
            </p:nvSpPr>
            <p:spPr>
              <a:xfrm>
                <a:off x="3765550" y="1341437"/>
                <a:ext cx="103188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79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61" y="0"/>
                      <a:pt x="71" y="6"/>
                      <a:pt x="79" y="14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2" y="19"/>
                      <a:pt x="55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55" y="76"/>
                      <a:pt x="62" y="72"/>
                      <a:pt x="70" y="6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0" y="84"/>
                      <a:pt x="60" y="90"/>
                      <a:pt x="44" y="90"/>
                    </a:cubicBezTo>
                    <a:cubicBezTo>
                      <a:pt x="19" y="90"/>
                      <a:pt x="0" y="70"/>
                      <a:pt x="0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3890962" y="1344612"/>
                <a:ext cx="857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4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1"/>
                    </a:lnTo>
                    <a:lnTo>
                      <a:pt x="13" y="11"/>
                    </a:lnTo>
                    <a:lnTo>
                      <a:pt x="13" y="30"/>
                    </a:lnTo>
                    <a:lnTo>
                      <a:pt x="48" y="30"/>
                    </a:lnTo>
                    <a:lnTo>
                      <a:pt x="48" y="41"/>
                    </a:lnTo>
                    <a:lnTo>
                      <a:pt x="13" y="41"/>
                    </a:lnTo>
                    <a:lnTo>
                      <a:pt x="13" y="60"/>
                    </a:lnTo>
                    <a:lnTo>
                      <a:pt x="54" y="60"/>
                    </a:lnTo>
                    <a:lnTo>
                      <a:pt x="54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Shape 101"/>
              <p:cNvSpPr/>
              <p:nvPr/>
            </p:nvSpPr>
            <p:spPr>
              <a:xfrm>
                <a:off x="3992562" y="1343025"/>
                <a:ext cx="87312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7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8" y="55"/>
                      <a:pt x="32" y="51"/>
                    </a:cubicBezTo>
                    <a:cubicBezTo>
                      <a:pt x="14" y="46"/>
                      <a:pt x="3" y="41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39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4" y="89"/>
                      <a:pt x="36" y="89"/>
                    </a:cubicBezTo>
                    <a:cubicBezTo>
                      <a:pt x="23" y="89"/>
                      <a:pt x="10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Shape 102"/>
              <p:cNvSpPr/>
              <p:nvPr/>
            </p:nvSpPr>
            <p:spPr>
              <a:xfrm>
                <a:off x="4094162" y="1343025"/>
                <a:ext cx="88900" cy="117474"/>
              </a:xfrm>
              <a:custGeom>
                <a:avLst/>
                <a:gdLst/>
                <a:ahLst/>
                <a:cxnLst/>
                <a:rect l="0" t="0" r="0" b="0"/>
                <a:pathLst>
                  <a:path w="67" h="89" extrusionOk="0">
                    <a:moveTo>
                      <a:pt x="0" y="75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18" y="71"/>
                      <a:pt x="26" y="75"/>
                      <a:pt x="37" y="75"/>
                    </a:cubicBezTo>
                    <a:cubicBezTo>
                      <a:pt x="46" y="75"/>
                      <a:pt x="52" y="71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58"/>
                      <a:pt x="49" y="55"/>
                      <a:pt x="33" y="51"/>
                    </a:cubicBezTo>
                    <a:cubicBezTo>
                      <a:pt x="14" y="46"/>
                      <a:pt x="4" y="41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10"/>
                      <a:pt x="16" y="0"/>
                      <a:pt x="33" y="0"/>
                    </a:cubicBezTo>
                    <a:cubicBezTo>
                      <a:pt x="46" y="0"/>
                      <a:pt x="56" y="3"/>
                      <a:pt x="65" y="1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49" y="16"/>
                      <a:pt x="41" y="13"/>
                      <a:pt x="33" y="13"/>
                    </a:cubicBezTo>
                    <a:cubicBezTo>
                      <a:pt x="24" y="13"/>
                      <a:pt x="19" y="18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30"/>
                      <a:pt x="23" y="33"/>
                      <a:pt x="40" y="37"/>
                    </a:cubicBezTo>
                    <a:cubicBezTo>
                      <a:pt x="58" y="42"/>
                      <a:pt x="67" y="48"/>
                      <a:pt x="67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7" y="79"/>
                      <a:pt x="55" y="89"/>
                      <a:pt x="36" y="89"/>
                    </a:cubicBezTo>
                    <a:cubicBezTo>
                      <a:pt x="23" y="89"/>
                      <a:pt x="11" y="84"/>
                      <a:pt x="0" y="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4256087" y="1344612"/>
                <a:ext cx="87312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67" h="87" extrusionOk="0">
                    <a:moveTo>
                      <a:pt x="0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54" y="0"/>
                      <a:pt x="67" y="11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49"/>
                      <a:pt x="51" y="59"/>
                      <a:pt x="32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3" y="45"/>
                    </a:moveTo>
                    <a:cubicBezTo>
                      <a:pt x="44" y="45"/>
                      <a:pt x="51" y="3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19"/>
                      <a:pt x="44" y="14"/>
                      <a:pt x="33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5"/>
                      <a:pt x="15" y="45"/>
                      <a:pt x="15" y="45"/>
                    </a:cubicBezTo>
                    <a:lnTo>
                      <a:pt x="33" y="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4364037" y="1344612"/>
                <a:ext cx="809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1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13" y="60"/>
                    </a:lnTo>
                    <a:lnTo>
                      <a:pt x="51" y="60"/>
                    </a:lnTo>
                    <a:lnTo>
                      <a:pt x="51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4454525" y="1343025"/>
                <a:ext cx="119063" cy="115886"/>
              </a:xfrm>
              <a:custGeom>
                <a:avLst/>
                <a:gdLst/>
                <a:ahLst/>
                <a:cxnLst/>
                <a:rect l="0" t="0" r="0" b="0"/>
                <a:pathLst>
                  <a:path w="75" h="73" extrusionOk="0">
                    <a:moveTo>
                      <a:pt x="32" y="0"/>
                    </a:moveTo>
                    <a:lnTo>
                      <a:pt x="43" y="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55" y="56"/>
                    </a:lnTo>
                    <a:lnTo>
                      <a:pt x="21" y="56"/>
                    </a:lnTo>
                    <a:lnTo>
                      <a:pt x="14" y="73"/>
                    </a:lnTo>
                    <a:lnTo>
                      <a:pt x="0" y="73"/>
                    </a:lnTo>
                    <a:lnTo>
                      <a:pt x="32" y="0"/>
                    </a:lnTo>
                    <a:close/>
                    <a:moveTo>
                      <a:pt x="50" y="44"/>
                    </a:moveTo>
                    <a:lnTo>
                      <a:pt x="38" y="15"/>
                    </a:lnTo>
                    <a:lnTo>
                      <a:pt x="25" y="44"/>
                    </a:lnTo>
                    <a:lnTo>
                      <a:pt x="50" y="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4570412" y="1344612"/>
                <a:ext cx="93663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9" h="72" extrusionOk="0">
                    <a:moveTo>
                      <a:pt x="23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12"/>
                    </a:lnTo>
                    <a:lnTo>
                      <a:pt x="35" y="12"/>
                    </a:lnTo>
                    <a:lnTo>
                      <a:pt x="35" y="72"/>
                    </a:lnTo>
                    <a:lnTo>
                      <a:pt x="23" y="72"/>
                    </a:lnTo>
                    <a:lnTo>
                      <a:pt x="23" y="1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4684712" y="1344612"/>
                <a:ext cx="84138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53" h="72" extrusionOk="0">
                    <a:moveTo>
                      <a:pt x="0" y="0"/>
                    </a:moveTo>
                    <a:lnTo>
                      <a:pt x="53" y="0"/>
                    </a:lnTo>
                    <a:lnTo>
                      <a:pt x="53" y="12"/>
                    </a:lnTo>
                    <a:lnTo>
                      <a:pt x="12" y="12"/>
                    </a:lnTo>
                    <a:lnTo>
                      <a:pt x="12" y="31"/>
                    </a:lnTo>
                    <a:lnTo>
                      <a:pt x="49" y="31"/>
                    </a:lnTo>
                    <a:lnTo>
                      <a:pt x="49" y="42"/>
                    </a:lnTo>
                    <a:lnTo>
                      <a:pt x="12" y="42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4784725" y="1341437"/>
                <a:ext cx="119062" cy="119061"/>
              </a:xfrm>
              <a:custGeom>
                <a:avLst/>
                <a:gdLst/>
                <a:ahLst/>
                <a:cxnLst/>
                <a:rect l="0" t="0" r="0" b="0"/>
                <a:pathLst>
                  <a:path w="91" h="90" extrusionOk="0"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21"/>
                      <a:pt x="19" y="0"/>
                      <a:pt x="45" y="0"/>
                    </a:cubicBezTo>
                    <a:cubicBezTo>
                      <a:pt x="72" y="0"/>
                      <a:pt x="91" y="21"/>
                      <a:pt x="91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1" y="70"/>
                      <a:pt x="72" y="90"/>
                      <a:pt x="45" y="90"/>
                    </a:cubicBezTo>
                    <a:cubicBezTo>
                      <a:pt x="18" y="90"/>
                      <a:pt x="0" y="70"/>
                      <a:pt x="0" y="45"/>
                    </a:cubicBezTo>
                    <a:close/>
                    <a:moveTo>
                      <a:pt x="75" y="45"/>
                    </a:move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28"/>
                      <a:pt x="62" y="14"/>
                      <a:pt x="45" y="14"/>
                    </a:cubicBezTo>
                    <a:cubicBezTo>
                      <a:pt x="28" y="14"/>
                      <a:pt x="16" y="28"/>
                      <a:pt x="16" y="45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62"/>
                      <a:pt x="28" y="76"/>
                      <a:pt x="45" y="76"/>
                    </a:cubicBezTo>
                    <a:cubicBezTo>
                      <a:pt x="63" y="76"/>
                      <a:pt x="75" y="62"/>
                      <a:pt x="75" y="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4927600" y="1344612"/>
                <a:ext cx="96837" cy="114299"/>
              </a:xfrm>
              <a:custGeom>
                <a:avLst/>
                <a:gdLst/>
                <a:ahLst/>
                <a:cxnLst/>
                <a:rect l="0" t="0" r="0" b="0"/>
                <a:pathLst>
                  <a:path w="74" h="87" extrusionOk="0">
                    <a:moveTo>
                      <a:pt x="0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50" y="0"/>
                      <a:pt x="58" y="3"/>
                      <a:pt x="64" y="8"/>
                    </a:cubicBezTo>
                    <a:cubicBezTo>
                      <a:pt x="69" y="13"/>
                      <a:pt x="71" y="20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42"/>
                      <a:pt x="63" y="50"/>
                      <a:pt x="51" y="54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56" y="87"/>
                      <a:pt x="56" y="87"/>
                      <a:pt x="56" y="8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0" y="87"/>
                      <a:pt x="0" y="87"/>
                      <a:pt x="0" y="87"/>
                    </a:cubicBezTo>
                    <a:lnTo>
                      <a:pt x="0" y="0"/>
                    </a:lnTo>
                    <a:close/>
                    <a:moveTo>
                      <a:pt x="38" y="43"/>
                    </a:moveTo>
                    <a:cubicBezTo>
                      <a:pt x="49" y="43"/>
                      <a:pt x="56" y="37"/>
                      <a:pt x="56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19"/>
                      <a:pt x="49" y="14"/>
                      <a:pt x="38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43"/>
                      <a:pt x="15" y="43"/>
                      <a:pt x="15" y="43"/>
                    </a:cubicBezTo>
                    <a:lnTo>
                      <a:pt x="38" y="4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5046662" y="1344612"/>
                <a:ext cx="111125" cy="114300"/>
              </a:xfrm>
              <a:custGeom>
                <a:avLst/>
                <a:gdLst/>
                <a:ahLst/>
                <a:cxnLst/>
                <a:rect l="0" t="0" r="0" b="0"/>
                <a:pathLst>
                  <a:path w="70" h="72" extrusionOk="0">
                    <a:moveTo>
                      <a:pt x="0" y="0"/>
                    </a:moveTo>
                    <a:lnTo>
                      <a:pt x="13" y="0"/>
                    </a:lnTo>
                    <a:lnTo>
                      <a:pt x="35" y="34"/>
                    </a:lnTo>
                    <a:lnTo>
                      <a:pt x="57" y="0"/>
                    </a:lnTo>
                    <a:lnTo>
                      <a:pt x="70" y="0"/>
                    </a:lnTo>
                    <a:lnTo>
                      <a:pt x="70" y="72"/>
                    </a:lnTo>
                    <a:lnTo>
                      <a:pt x="57" y="72"/>
                    </a:lnTo>
                    <a:lnTo>
                      <a:pt x="57" y="20"/>
                    </a:lnTo>
                    <a:lnTo>
                      <a:pt x="35" y="54"/>
                    </a:lnTo>
                    <a:lnTo>
                      <a:pt x="34" y="54"/>
                    </a:lnTo>
                    <a:lnTo>
                      <a:pt x="12" y="21"/>
                    </a:lnTo>
                    <a:lnTo>
                      <a:pt x="1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Shape 111"/>
            <p:cNvGrpSpPr/>
            <p:nvPr/>
          </p:nvGrpSpPr>
          <p:grpSpPr>
            <a:xfrm>
              <a:off x="338138" y="878331"/>
              <a:ext cx="1593294" cy="1115567"/>
              <a:chOff x="267" y="-340"/>
              <a:chExt cx="7143" cy="5002"/>
            </a:xfrm>
          </p:grpSpPr>
          <p:sp>
            <p:nvSpPr>
              <p:cNvPr id="112" name="Shape 112"/>
              <p:cNvSpPr/>
              <p:nvPr/>
            </p:nvSpPr>
            <p:spPr>
              <a:xfrm>
                <a:off x="267" y="-340"/>
                <a:ext cx="7143" cy="5002"/>
              </a:xfrm>
              <a:custGeom>
                <a:avLst/>
                <a:gdLst/>
                <a:ahLst/>
                <a:cxnLst/>
                <a:rect l="0" t="0" r="0" b="0"/>
                <a:pathLst>
                  <a:path w="3021" h="2114" extrusionOk="0">
                    <a:moveTo>
                      <a:pt x="1257" y="230"/>
                    </a:moveTo>
                    <a:cubicBezTo>
                      <a:pt x="1355" y="129"/>
                      <a:pt x="1490" y="66"/>
                      <a:pt x="1640" y="66"/>
                    </a:cubicBezTo>
                    <a:cubicBezTo>
                      <a:pt x="1840" y="66"/>
                      <a:pt x="2014" y="177"/>
                      <a:pt x="2106" y="342"/>
                    </a:cubicBezTo>
                    <a:cubicBezTo>
                      <a:pt x="2187" y="306"/>
                      <a:pt x="2276" y="286"/>
                      <a:pt x="2369" y="286"/>
                    </a:cubicBezTo>
                    <a:cubicBezTo>
                      <a:pt x="2729" y="286"/>
                      <a:pt x="3021" y="580"/>
                      <a:pt x="3021" y="943"/>
                    </a:cubicBezTo>
                    <a:cubicBezTo>
                      <a:pt x="3021" y="1306"/>
                      <a:pt x="2729" y="1600"/>
                      <a:pt x="2369" y="1600"/>
                    </a:cubicBezTo>
                    <a:cubicBezTo>
                      <a:pt x="2326" y="1600"/>
                      <a:pt x="2283" y="1595"/>
                      <a:pt x="2241" y="1587"/>
                    </a:cubicBezTo>
                    <a:cubicBezTo>
                      <a:pt x="2160" y="1733"/>
                      <a:pt x="2004" y="1831"/>
                      <a:pt x="1826" y="1831"/>
                    </a:cubicBezTo>
                    <a:cubicBezTo>
                      <a:pt x="1751" y="1831"/>
                      <a:pt x="1680" y="1814"/>
                      <a:pt x="1618" y="1783"/>
                    </a:cubicBezTo>
                    <a:cubicBezTo>
                      <a:pt x="1535" y="1977"/>
                      <a:pt x="1342" y="2114"/>
                      <a:pt x="1118" y="2114"/>
                    </a:cubicBezTo>
                    <a:cubicBezTo>
                      <a:pt x="884" y="2114"/>
                      <a:pt x="685" y="1966"/>
                      <a:pt x="608" y="1758"/>
                    </a:cubicBezTo>
                    <a:cubicBezTo>
                      <a:pt x="575" y="1765"/>
                      <a:pt x="540" y="1769"/>
                      <a:pt x="504" y="1769"/>
                    </a:cubicBezTo>
                    <a:cubicBezTo>
                      <a:pt x="226" y="1769"/>
                      <a:pt x="0" y="1541"/>
                      <a:pt x="0" y="1260"/>
                    </a:cubicBezTo>
                    <a:cubicBezTo>
                      <a:pt x="0" y="1071"/>
                      <a:pt x="102" y="907"/>
                      <a:pt x="252" y="819"/>
                    </a:cubicBezTo>
                    <a:cubicBezTo>
                      <a:pt x="221" y="747"/>
                      <a:pt x="204" y="668"/>
                      <a:pt x="204" y="586"/>
                    </a:cubicBezTo>
                    <a:cubicBezTo>
                      <a:pt x="204" y="262"/>
                      <a:pt x="467" y="0"/>
                      <a:pt x="791" y="0"/>
                    </a:cubicBezTo>
                    <a:cubicBezTo>
                      <a:pt x="981" y="0"/>
                      <a:pt x="1150" y="90"/>
                      <a:pt x="1257" y="2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1297" y="1670"/>
                <a:ext cx="498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84" extrusionOk="0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6" y="211"/>
                      <a:pt x="22" y="209"/>
                    </a:cubicBezTo>
                    <a:cubicBezTo>
                      <a:pt x="20" y="208"/>
                      <a:pt x="16" y="206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3443" y="1670"/>
                <a:ext cx="498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11" h="284" extrusionOk="0">
                    <a:moveTo>
                      <a:pt x="2" y="246"/>
                    </a:moveTo>
                    <a:cubicBezTo>
                      <a:pt x="0" y="251"/>
                      <a:pt x="2" y="252"/>
                      <a:pt x="3" y="253"/>
                    </a:cubicBezTo>
                    <a:cubicBezTo>
                      <a:pt x="9" y="257"/>
                      <a:pt x="15" y="260"/>
                      <a:pt x="20" y="263"/>
                    </a:cubicBezTo>
                    <a:cubicBezTo>
                      <a:pt x="51" y="280"/>
                      <a:pt x="80" y="284"/>
                      <a:pt x="111" y="284"/>
                    </a:cubicBezTo>
                    <a:cubicBezTo>
                      <a:pt x="173" y="284"/>
                      <a:pt x="211" y="252"/>
                      <a:pt x="211" y="199"/>
                    </a:cubicBezTo>
                    <a:cubicBezTo>
                      <a:pt x="211" y="197"/>
                      <a:pt x="211" y="197"/>
                      <a:pt x="211" y="197"/>
                    </a:cubicBezTo>
                    <a:cubicBezTo>
                      <a:pt x="211" y="148"/>
                      <a:pt x="168" y="131"/>
                      <a:pt x="127" y="118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91" y="106"/>
                      <a:pt x="64" y="97"/>
                      <a:pt x="64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59"/>
                      <a:pt x="80" y="46"/>
                      <a:pt x="104" y="46"/>
                    </a:cubicBezTo>
                    <a:cubicBezTo>
                      <a:pt x="131" y="46"/>
                      <a:pt x="162" y="55"/>
                      <a:pt x="183" y="66"/>
                    </a:cubicBezTo>
                    <a:cubicBezTo>
                      <a:pt x="183" y="66"/>
                      <a:pt x="189" y="70"/>
                      <a:pt x="191" y="64"/>
                    </a:cubicBezTo>
                    <a:cubicBezTo>
                      <a:pt x="192" y="61"/>
                      <a:pt x="202" y="33"/>
                      <a:pt x="203" y="30"/>
                    </a:cubicBezTo>
                    <a:cubicBezTo>
                      <a:pt x="205" y="27"/>
                      <a:pt x="203" y="25"/>
                      <a:pt x="200" y="23"/>
                    </a:cubicBezTo>
                    <a:cubicBezTo>
                      <a:pt x="177" y="9"/>
                      <a:pt x="145" y="0"/>
                      <a:pt x="112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49" y="0"/>
                      <a:pt x="9" y="34"/>
                      <a:pt x="9" y="83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136"/>
                      <a:pt x="53" y="153"/>
                      <a:pt x="94" y="164"/>
                    </a:cubicBezTo>
                    <a:cubicBezTo>
                      <a:pt x="100" y="166"/>
                      <a:pt x="100" y="166"/>
                      <a:pt x="100" y="166"/>
                    </a:cubicBezTo>
                    <a:cubicBezTo>
                      <a:pt x="130" y="175"/>
                      <a:pt x="156" y="183"/>
                      <a:pt x="156" y="204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56" y="225"/>
                      <a:pt x="139" y="239"/>
                      <a:pt x="112" y="239"/>
                    </a:cubicBezTo>
                    <a:cubicBezTo>
                      <a:pt x="102" y="239"/>
                      <a:pt x="68" y="239"/>
                      <a:pt x="32" y="216"/>
                    </a:cubicBezTo>
                    <a:cubicBezTo>
                      <a:pt x="28" y="213"/>
                      <a:pt x="25" y="212"/>
                      <a:pt x="22" y="209"/>
                    </a:cubicBezTo>
                    <a:cubicBezTo>
                      <a:pt x="21" y="209"/>
                      <a:pt x="16" y="207"/>
                      <a:pt x="14" y="212"/>
                    </a:cubicBezTo>
                    <a:lnTo>
                      <a:pt x="2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4454" y="1670"/>
                <a:ext cx="595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52" h="284" extrusionOk="0">
                    <a:moveTo>
                      <a:pt x="245" y="87"/>
                    </a:moveTo>
                    <a:cubicBezTo>
                      <a:pt x="240" y="69"/>
                      <a:pt x="232" y="54"/>
                      <a:pt x="221" y="42"/>
                    </a:cubicBezTo>
                    <a:cubicBezTo>
                      <a:pt x="211" y="29"/>
                      <a:pt x="197" y="19"/>
                      <a:pt x="181" y="12"/>
                    </a:cubicBezTo>
                    <a:cubicBezTo>
                      <a:pt x="166" y="4"/>
                      <a:pt x="147" y="0"/>
                      <a:pt x="126" y="0"/>
                    </a:cubicBezTo>
                    <a:cubicBezTo>
                      <a:pt x="105" y="0"/>
                      <a:pt x="86" y="4"/>
                      <a:pt x="71" y="12"/>
                    </a:cubicBezTo>
                    <a:cubicBezTo>
                      <a:pt x="55" y="19"/>
                      <a:pt x="41" y="29"/>
                      <a:pt x="31" y="42"/>
                    </a:cubicBezTo>
                    <a:cubicBezTo>
                      <a:pt x="20" y="54"/>
                      <a:pt x="12" y="69"/>
                      <a:pt x="7" y="87"/>
                    </a:cubicBezTo>
                    <a:cubicBezTo>
                      <a:pt x="2" y="104"/>
                      <a:pt x="0" y="122"/>
                      <a:pt x="0" y="142"/>
                    </a:cubicBezTo>
                    <a:cubicBezTo>
                      <a:pt x="0" y="162"/>
                      <a:pt x="2" y="181"/>
                      <a:pt x="7" y="198"/>
                    </a:cubicBezTo>
                    <a:cubicBezTo>
                      <a:pt x="12" y="215"/>
                      <a:pt x="20" y="230"/>
                      <a:pt x="31" y="243"/>
                    </a:cubicBezTo>
                    <a:cubicBezTo>
                      <a:pt x="41" y="255"/>
                      <a:pt x="55" y="265"/>
                      <a:pt x="71" y="273"/>
                    </a:cubicBezTo>
                    <a:cubicBezTo>
                      <a:pt x="86" y="280"/>
                      <a:pt x="105" y="284"/>
                      <a:pt x="126" y="284"/>
                    </a:cubicBezTo>
                    <a:cubicBezTo>
                      <a:pt x="147" y="284"/>
                      <a:pt x="166" y="280"/>
                      <a:pt x="181" y="273"/>
                    </a:cubicBezTo>
                    <a:cubicBezTo>
                      <a:pt x="197" y="265"/>
                      <a:pt x="211" y="255"/>
                      <a:pt x="221" y="243"/>
                    </a:cubicBezTo>
                    <a:cubicBezTo>
                      <a:pt x="232" y="230"/>
                      <a:pt x="240" y="215"/>
                      <a:pt x="245" y="198"/>
                    </a:cubicBezTo>
                    <a:cubicBezTo>
                      <a:pt x="250" y="181"/>
                      <a:pt x="252" y="162"/>
                      <a:pt x="252" y="142"/>
                    </a:cubicBezTo>
                    <a:cubicBezTo>
                      <a:pt x="252" y="122"/>
                      <a:pt x="250" y="104"/>
                      <a:pt x="245" y="87"/>
                    </a:cubicBezTo>
                    <a:moveTo>
                      <a:pt x="193" y="142"/>
                    </a:moveTo>
                    <a:cubicBezTo>
                      <a:pt x="193" y="172"/>
                      <a:pt x="187" y="196"/>
                      <a:pt x="176" y="213"/>
                    </a:cubicBezTo>
                    <a:cubicBezTo>
                      <a:pt x="165" y="229"/>
                      <a:pt x="149" y="237"/>
                      <a:pt x="126" y="237"/>
                    </a:cubicBezTo>
                    <a:cubicBezTo>
                      <a:pt x="103" y="237"/>
                      <a:pt x="87" y="229"/>
                      <a:pt x="76" y="213"/>
                    </a:cubicBezTo>
                    <a:cubicBezTo>
                      <a:pt x="65" y="196"/>
                      <a:pt x="60" y="172"/>
                      <a:pt x="60" y="142"/>
                    </a:cubicBezTo>
                    <a:cubicBezTo>
                      <a:pt x="60" y="112"/>
                      <a:pt x="65" y="89"/>
                      <a:pt x="76" y="72"/>
                    </a:cubicBezTo>
                    <a:cubicBezTo>
                      <a:pt x="87" y="56"/>
                      <a:pt x="103" y="48"/>
                      <a:pt x="126" y="48"/>
                    </a:cubicBezTo>
                    <a:cubicBezTo>
                      <a:pt x="149" y="48"/>
                      <a:pt x="165" y="56"/>
                      <a:pt x="176" y="72"/>
                    </a:cubicBezTo>
                    <a:cubicBezTo>
                      <a:pt x="187" y="89"/>
                      <a:pt x="193" y="112"/>
                      <a:pt x="193" y="14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5565" y="1670"/>
                <a:ext cx="507" cy="669"/>
              </a:xfrm>
              <a:custGeom>
                <a:avLst/>
                <a:gdLst/>
                <a:ahLst/>
                <a:cxnLst/>
                <a:rect l="0" t="0" r="0" b="0"/>
                <a:pathLst>
                  <a:path w="214" h="283" extrusionOk="0">
                    <a:moveTo>
                      <a:pt x="199" y="229"/>
                    </a:moveTo>
                    <a:cubicBezTo>
                      <a:pt x="198" y="224"/>
                      <a:pt x="193" y="226"/>
                      <a:pt x="193" y="226"/>
                    </a:cubicBezTo>
                    <a:cubicBezTo>
                      <a:pt x="185" y="229"/>
                      <a:pt x="177" y="231"/>
                      <a:pt x="169" y="233"/>
                    </a:cubicBezTo>
                    <a:cubicBezTo>
                      <a:pt x="160" y="234"/>
                      <a:pt x="151" y="235"/>
                      <a:pt x="140" y="235"/>
                    </a:cubicBezTo>
                    <a:cubicBezTo>
                      <a:pt x="115" y="235"/>
                      <a:pt x="95" y="227"/>
                      <a:pt x="81" y="213"/>
                    </a:cubicBezTo>
                    <a:cubicBezTo>
                      <a:pt x="67" y="198"/>
                      <a:pt x="59" y="174"/>
                      <a:pt x="59" y="142"/>
                    </a:cubicBezTo>
                    <a:cubicBezTo>
                      <a:pt x="59" y="113"/>
                      <a:pt x="66" y="91"/>
                      <a:pt x="79" y="74"/>
                    </a:cubicBezTo>
                    <a:cubicBezTo>
                      <a:pt x="91" y="57"/>
                      <a:pt x="111" y="49"/>
                      <a:pt x="136" y="49"/>
                    </a:cubicBezTo>
                    <a:cubicBezTo>
                      <a:pt x="158" y="49"/>
                      <a:pt x="174" y="51"/>
                      <a:pt x="191" y="56"/>
                    </a:cubicBezTo>
                    <a:cubicBezTo>
                      <a:pt x="191" y="56"/>
                      <a:pt x="195" y="58"/>
                      <a:pt x="197" y="53"/>
                    </a:cubicBezTo>
                    <a:cubicBezTo>
                      <a:pt x="201" y="40"/>
                      <a:pt x="205" y="31"/>
                      <a:pt x="210" y="18"/>
                    </a:cubicBezTo>
                    <a:cubicBezTo>
                      <a:pt x="211" y="14"/>
                      <a:pt x="208" y="12"/>
                      <a:pt x="206" y="11"/>
                    </a:cubicBezTo>
                    <a:cubicBezTo>
                      <a:pt x="200" y="9"/>
                      <a:pt x="184" y="5"/>
                      <a:pt x="172" y="3"/>
                    </a:cubicBezTo>
                    <a:cubicBezTo>
                      <a:pt x="161" y="1"/>
                      <a:pt x="148" y="0"/>
                      <a:pt x="133" y="0"/>
                    </a:cubicBezTo>
                    <a:cubicBezTo>
                      <a:pt x="111" y="0"/>
                      <a:pt x="92" y="4"/>
                      <a:pt x="75" y="11"/>
                    </a:cubicBezTo>
                    <a:cubicBezTo>
                      <a:pt x="59" y="19"/>
                      <a:pt x="45" y="29"/>
                      <a:pt x="34" y="41"/>
                    </a:cubicBezTo>
                    <a:cubicBezTo>
                      <a:pt x="23" y="54"/>
                      <a:pt x="14" y="69"/>
                      <a:pt x="9" y="86"/>
                    </a:cubicBezTo>
                    <a:cubicBezTo>
                      <a:pt x="3" y="103"/>
                      <a:pt x="0" y="122"/>
                      <a:pt x="0" y="142"/>
                    </a:cubicBezTo>
                    <a:cubicBezTo>
                      <a:pt x="0" y="185"/>
                      <a:pt x="12" y="220"/>
                      <a:pt x="35" y="245"/>
                    </a:cubicBezTo>
                    <a:cubicBezTo>
                      <a:pt x="58" y="270"/>
                      <a:pt x="92" y="283"/>
                      <a:pt x="137" y="283"/>
                    </a:cubicBezTo>
                    <a:cubicBezTo>
                      <a:pt x="163" y="283"/>
                      <a:pt x="190" y="278"/>
                      <a:pt x="210" y="270"/>
                    </a:cubicBezTo>
                    <a:cubicBezTo>
                      <a:pt x="210" y="270"/>
                      <a:pt x="214" y="268"/>
                      <a:pt x="212" y="264"/>
                    </a:cubicBezTo>
                    <a:lnTo>
                      <a:pt x="199" y="2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6108" y="1670"/>
                <a:ext cx="581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46" h="284" extrusionOk="0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2793" y="1670"/>
                <a:ext cx="580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46" h="284" extrusionOk="0">
                    <a:moveTo>
                      <a:pt x="235" y="77"/>
                    </a:moveTo>
                    <a:cubicBezTo>
                      <a:pt x="231" y="60"/>
                      <a:pt x="220" y="44"/>
                      <a:pt x="213" y="36"/>
                    </a:cubicBezTo>
                    <a:cubicBezTo>
                      <a:pt x="201" y="24"/>
                      <a:pt x="190" y="15"/>
                      <a:pt x="179" y="11"/>
                    </a:cubicBezTo>
                    <a:cubicBezTo>
                      <a:pt x="165" y="4"/>
                      <a:pt x="148" y="0"/>
                      <a:pt x="129" y="0"/>
                    </a:cubicBezTo>
                    <a:cubicBezTo>
                      <a:pt x="107" y="0"/>
                      <a:pt x="87" y="4"/>
                      <a:pt x="71" y="12"/>
                    </a:cubicBezTo>
                    <a:cubicBezTo>
                      <a:pt x="55" y="19"/>
                      <a:pt x="42" y="30"/>
                      <a:pt x="31" y="42"/>
                    </a:cubicBezTo>
                    <a:cubicBezTo>
                      <a:pt x="20" y="55"/>
                      <a:pt x="12" y="71"/>
                      <a:pt x="7" y="88"/>
                    </a:cubicBezTo>
                    <a:cubicBezTo>
                      <a:pt x="2" y="105"/>
                      <a:pt x="0" y="124"/>
                      <a:pt x="0" y="144"/>
                    </a:cubicBezTo>
                    <a:cubicBezTo>
                      <a:pt x="0" y="164"/>
                      <a:pt x="2" y="183"/>
                      <a:pt x="8" y="200"/>
                    </a:cubicBezTo>
                    <a:cubicBezTo>
                      <a:pt x="13" y="217"/>
                      <a:pt x="21" y="232"/>
                      <a:pt x="33" y="244"/>
                    </a:cubicBezTo>
                    <a:cubicBezTo>
                      <a:pt x="44" y="257"/>
                      <a:pt x="59" y="266"/>
                      <a:pt x="77" y="273"/>
                    </a:cubicBezTo>
                    <a:cubicBezTo>
                      <a:pt x="95" y="280"/>
                      <a:pt x="116" y="284"/>
                      <a:pt x="141" y="284"/>
                    </a:cubicBezTo>
                    <a:cubicBezTo>
                      <a:pt x="191" y="283"/>
                      <a:pt x="218" y="272"/>
                      <a:pt x="229" y="266"/>
                    </a:cubicBezTo>
                    <a:cubicBezTo>
                      <a:pt x="231" y="265"/>
                      <a:pt x="232" y="263"/>
                      <a:pt x="230" y="258"/>
                    </a:cubicBezTo>
                    <a:cubicBezTo>
                      <a:pt x="219" y="226"/>
                      <a:pt x="219" y="226"/>
                      <a:pt x="219" y="226"/>
                    </a:cubicBezTo>
                    <a:cubicBezTo>
                      <a:pt x="217" y="221"/>
                      <a:pt x="212" y="223"/>
                      <a:pt x="212" y="223"/>
                    </a:cubicBezTo>
                    <a:cubicBezTo>
                      <a:pt x="200" y="227"/>
                      <a:pt x="182" y="236"/>
                      <a:pt x="140" y="236"/>
                    </a:cubicBezTo>
                    <a:cubicBezTo>
                      <a:pt x="113" y="235"/>
                      <a:pt x="93" y="227"/>
                      <a:pt x="80" y="215"/>
                    </a:cubicBezTo>
                    <a:cubicBezTo>
                      <a:pt x="67" y="202"/>
                      <a:pt x="61" y="183"/>
                      <a:pt x="60" y="157"/>
                    </a:cubicBezTo>
                    <a:cubicBezTo>
                      <a:pt x="235" y="157"/>
                      <a:pt x="235" y="157"/>
                      <a:pt x="235" y="157"/>
                    </a:cubicBezTo>
                    <a:cubicBezTo>
                      <a:pt x="235" y="157"/>
                      <a:pt x="240" y="157"/>
                      <a:pt x="240" y="152"/>
                    </a:cubicBezTo>
                    <a:cubicBezTo>
                      <a:pt x="240" y="150"/>
                      <a:pt x="246" y="116"/>
                      <a:pt x="235" y="77"/>
                    </a:cubicBezTo>
                    <a:close/>
                    <a:moveTo>
                      <a:pt x="61" y="113"/>
                    </a:moveTo>
                    <a:cubicBezTo>
                      <a:pt x="63" y="97"/>
                      <a:pt x="68" y="83"/>
                      <a:pt x="75" y="72"/>
                    </a:cubicBezTo>
                    <a:cubicBezTo>
                      <a:pt x="86" y="56"/>
                      <a:pt x="102" y="47"/>
                      <a:pt x="125" y="47"/>
                    </a:cubicBezTo>
                    <a:cubicBezTo>
                      <a:pt x="148" y="47"/>
                      <a:pt x="163" y="56"/>
                      <a:pt x="174" y="72"/>
                    </a:cubicBezTo>
                    <a:cubicBezTo>
                      <a:pt x="181" y="83"/>
                      <a:pt x="184" y="97"/>
                      <a:pt x="186" y="113"/>
                    </a:cubicBezTo>
                    <a:lnTo>
                      <a:pt x="61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1870" y="1670"/>
                <a:ext cx="536" cy="671"/>
              </a:xfrm>
              <a:custGeom>
                <a:avLst/>
                <a:gdLst/>
                <a:ahLst/>
                <a:cxnLst/>
                <a:rect l="0" t="0" r="0" b="0"/>
                <a:pathLst>
                  <a:path w="227" h="284" extrusionOk="0">
                    <a:moveTo>
                      <a:pt x="142" y="105"/>
                    </a:moveTo>
                    <a:cubicBezTo>
                      <a:pt x="135" y="105"/>
                      <a:pt x="126" y="104"/>
                      <a:pt x="115" y="104"/>
                    </a:cubicBezTo>
                    <a:cubicBezTo>
                      <a:pt x="100" y="104"/>
                      <a:pt x="85" y="106"/>
                      <a:pt x="72" y="110"/>
                    </a:cubicBezTo>
                    <a:cubicBezTo>
                      <a:pt x="58" y="114"/>
                      <a:pt x="46" y="119"/>
                      <a:pt x="35" y="127"/>
                    </a:cubicBezTo>
                    <a:cubicBezTo>
                      <a:pt x="24" y="134"/>
                      <a:pt x="16" y="144"/>
                      <a:pt x="10" y="156"/>
                    </a:cubicBezTo>
                    <a:cubicBezTo>
                      <a:pt x="4" y="167"/>
                      <a:pt x="0" y="181"/>
                      <a:pt x="0" y="196"/>
                    </a:cubicBezTo>
                    <a:cubicBezTo>
                      <a:pt x="0" y="212"/>
                      <a:pt x="3" y="225"/>
                      <a:pt x="8" y="236"/>
                    </a:cubicBezTo>
                    <a:cubicBezTo>
                      <a:pt x="14" y="247"/>
                      <a:pt x="21" y="256"/>
                      <a:pt x="31" y="263"/>
                    </a:cubicBezTo>
                    <a:cubicBezTo>
                      <a:pt x="41" y="270"/>
                      <a:pt x="53" y="276"/>
                      <a:pt x="67" y="279"/>
                    </a:cubicBezTo>
                    <a:cubicBezTo>
                      <a:pt x="81" y="282"/>
                      <a:pt x="96" y="284"/>
                      <a:pt x="113" y="284"/>
                    </a:cubicBezTo>
                    <a:cubicBezTo>
                      <a:pt x="131" y="284"/>
                      <a:pt x="149" y="282"/>
                      <a:pt x="166" y="279"/>
                    </a:cubicBezTo>
                    <a:cubicBezTo>
                      <a:pt x="184" y="276"/>
                      <a:pt x="205" y="272"/>
                      <a:pt x="210" y="271"/>
                    </a:cubicBezTo>
                    <a:cubicBezTo>
                      <a:pt x="216" y="269"/>
                      <a:pt x="223" y="267"/>
                      <a:pt x="223" y="267"/>
                    </a:cubicBezTo>
                    <a:cubicBezTo>
                      <a:pt x="227" y="266"/>
                      <a:pt x="227" y="262"/>
                      <a:pt x="227" y="262"/>
                    </a:cubicBezTo>
                    <a:cubicBezTo>
                      <a:pt x="227" y="102"/>
                      <a:pt x="227" y="102"/>
                      <a:pt x="227" y="102"/>
                    </a:cubicBezTo>
                    <a:cubicBezTo>
                      <a:pt x="227" y="67"/>
                      <a:pt x="217" y="40"/>
                      <a:pt x="199" y="24"/>
                    </a:cubicBezTo>
                    <a:cubicBezTo>
                      <a:pt x="180" y="8"/>
                      <a:pt x="153" y="0"/>
                      <a:pt x="118" y="0"/>
                    </a:cubicBezTo>
                    <a:cubicBezTo>
                      <a:pt x="105" y="0"/>
                      <a:pt x="84" y="2"/>
                      <a:pt x="72" y="4"/>
                    </a:cubicBezTo>
                    <a:cubicBezTo>
                      <a:pt x="72" y="4"/>
                      <a:pt x="33" y="12"/>
                      <a:pt x="18" y="24"/>
                    </a:cubicBezTo>
                    <a:cubicBezTo>
                      <a:pt x="18" y="24"/>
                      <a:pt x="14" y="26"/>
                      <a:pt x="16" y="3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30" y="69"/>
                      <a:pt x="34" y="67"/>
                      <a:pt x="34" y="67"/>
                    </a:cubicBezTo>
                    <a:cubicBezTo>
                      <a:pt x="34" y="67"/>
                      <a:pt x="35" y="67"/>
                      <a:pt x="37" y="66"/>
                    </a:cubicBezTo>
                    <a:cubicBezTo>
                      <a:pt x="71" y="48"/>
                      <a:pt x="113" y="48"/>
                      <a:pt x="113" y="48"/>
                    </a:cubicBezTo>
                    <a:cubicBezTo>
                      <a:pt x="132" y="48"/>
                      <a:pt x="147" y="52"/>
                      <a:pt x="157" y="59"/>
                    </a:cubicBezTo>
                    <a:cubicBezTo>
                      <a:pt x="166" y="67"/>
                      <a:pt x="171" y="78"/>
                      <a:pt x="171" y="101"/>
                    </a:cubicBezTo>
                    <a:cubicBezTo>
                      <a:pt x="171" y="109"/>
                      <a:pt x="171" y="109"/>
                      <a:pt x="171" y="109"/>
                    </a:cubicBezTo>
                    <a:cubicBezTo>
                      <a:pt x="156" y="106"/>
                      <a:pt x="142" y="105"/>
                      <a:pt x="142" y="105"/>
                    </a:cubicBezTo>
                    <a:close/>
                    <a:moveTo>
                      <a:pt x="72" y="228"/>
                    </a:moveTo>
                    <a:cubicBezTo>
                      <a:pt x="66" y="223"/>
                      <a:pt x="65" y="221"/>
                      <a:pt x="62" y="218"/>
                    </a:cubicBezTo>
                    <a:cubicBezTo>
                      <a:pt x="59" y="212"/>
                      <a:pt x="57" y="205"/>
                      <a:pt x="57" y="195"/>
                    </a:cubicBezTo>
                    <a:cubicBezTo>
                      <a:pt x="57" y="180"/>
                      <a:pt x="62" y="169"/>
                      <a:pt x="73" y="161"/>
                    </a:cubicBezTo>
                    <a:cubicBezTo>
                      <a:pt x="73" y="161"/>
                      <a:pt x="88" y="148"/>
                      <a:pt x="123" y="148"/>
                    </a:cubicBezTo>
                    <a:cubicBezTo>
                      <a:pt x="149" y="149"/>
                      <a:pt x="171" y="152"/>
                      <a:pt x="171" y="15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1" y="232"/>
                      <a:pt x="149" y="237"/>
                      <a:pt x="124" y="238"/>
                    </a:cubicBezTo>
                    <a:cubicBezTo>
                      <a:pt x="88" y="240"/>
                      <a:pt x="72" y="228"/>
                      <a:pt x="72" y="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5161" y="1676"/>
                <a:ext cx="385" cy="653"/>
              </a:xfrm>
              <a:custGeom>
                <a:avLst/>
                <a:gdLst/>
                <a:ahLst/>
                <a:cxnLst/>
                <a:rect l="0" t="0" r="0" b="0"/>
                <a:pathLst>
                  <a:path w="163" h="276" extrusionOk="0">
                    <a:moveTo>
                      <a:pt x="162" y="13"/>
                    </a:moveTo>
                    <a:cubicBezTo>
                      <a:pt x="163" y="9"/>
                      <a:pt x="161" y="7"/>
                      <a:pt x="159" y="7"/>
                    </a:cubicBezTo>
                    <a:cubicBezTo>
                      <a:pt x="156" y="5"/>
                      <a:pt x="142" y="2"/>
                      <a:pt x="130" y="2"/>
                    </a:cubicBezTo>
                    <a:cubicBezTo>
                      <a:pt x="108" y="0"/>
                      <a:pt x="96" y="4"/>
                      <a:pt x="85" y="9"/>
                    </a:cubicBezTo>
                    <a:cubicBezTo>
                      <a:pt x="74" y="14"/>
                      <a:pt x="62" y="22"/>
                      <a:pt x="55" y="31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6"/>
                      <a:pt x="53" y="4"/>
                      <a:pt x="5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0" y="6"/>
                      <a:pt x="0" y="9"/>
                    </a:cubicBezTo>
                    <a:cubicBezTo>
                      <a:pt x="0" y="270"/>
                      <a:pt x="0" y="270"/>
                      <a:pt x="0" y="270"/>
                    </a:cubicBezTo>
                    <a:cubicBezTo>
                      <a:pt x="0" y="273"/>
                      <a:pt x="3" y="276"/>
                      <a:pt x="6" y="276"/>
                    </a:cubicBezTo>
                    <a:cubicBezTo>
                      <a:pt x="52" y="276"/>
                      <a:pt x="52" y="276"/>
                      <a:pt x="52" y="276"/>
                    </a:cubicBezTo>
                    <a:cubicBezTo>
                      <a:pt x="55" y="276"/>
                      <a:pt x="57" y="273"/>
                      <a:pt x="57" y="27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23"/>
                      <a:pt x="59" y="105"/>
                      <a:pt x="63" y="94"/>
                    </a:cubicBezTo>
                    <a:cubicBezTo>
                      <a:pt x="67" y="83"/>
                      <a:pt x="72" y="75"/>
                      <a:pt x="78" y="68"/>
                    </a:cubicBezTo>
                    <a:cubicBezTo>
                      <a:pt x="85" y="62"/>
                      <a:pt x="92" y="58"/>
                      <a:pt x="100" y="55"/>
                    </a:cubicBezTo>
                    <a:cubicBezTo>
                      <a:pt x="108" y="53"/>
                      <a:pt x="117" y="52"/>
                      <a:pt x="123" y="52"/>
                    </a:cubicBezTo>
                    <a:cubicBezTo>
                      <a:pt x="132" y="52"/>
                      <a:pt x="142" y="54"/>
                      <a:pt x="142" y="54"/>
                    </a:cubicBezTo>
                    <a:cubicBezTo>
                      <a:pt x="146" y="55"/>
                      <a:pt x="148" y="53"/>
                      <a:pt x="149" y="50"/>
                    </a:cubicBezTo>
                    <a:cubicBezTo>
                      <a:pt x="152" y="42"/>
                      <a:pt x="160" y="18"/>
                      <a:pt x="162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3806" y="1406"/>
                <a:ext cx="727" cy="1218"/>
              </a:xfrm>
              <a:custGeom>
                <a:avLst/>
                <a:gdLst/>
                <a:ahLst/>
                <a:cxnLst/>
                <a:rect l="0" t="0" r="0" b="0"/>
                <a:pathLst>
                  <a:path w="308" h="515" extrusionOk="0">
                    <a:moveTo>
                      <a:pt x="303" y="6"/>
                    </a:moveTo>
                    <a:cubicBezTo>
                      <a:pt x="298" y="4"/>
                      <a:pt x="293" y="3"/>
                      <a:pt x="286" y="2"/>
                    </a:cubicBezTo>
                    <a:cubicBezTo>
                      <a:pt x="279" y="1"/>
                      <a:pt x="271" y="0"/>
                      <a:pt x="262" y="0"/>
                    </a:cubicBezTo>
                    <a:cubicBezTo>
                      <a:pt x="231" y="0"/>
                      <a:pt x="206" y="9"/>
                      <a:pt x="188" y="27"/>
                    </a:cubicBezTo>
                    <a:cubicBezTo>
                      <a:pt x="171" y="44"/>
                      <a:pt x="159" y="71"/>
                      <a:pt x="153" y="106"/>
                    </a:cubicBezTo>
                    <a:cubicBezTo>
                      <a:pt x="151" y="118"/>
                      <a:pt x="151" y="118"/>
                      <a:pt x="151" y="118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1" y="118"/>
                      <a:pt x="106" y="118"/>
                      <a:pt x="105" y="123"/>
                    </a:cubicBezTo>
                    <a:cubicBezTo>
                      <a:pt x="99" y="159"/>
                      <a:pt x="99" y="159"/>
                      <a:pt x="99" y="159"/>
                    </a:cubicBezTo>
                    <a:cubicBezTo>
                      <a:pt x="98" y="163"/>
                      <a:pt x="100" y="165"/>
                      <a:pt x="104" y="165"/>
                    </a:cubicBezTo>
                    <a:cubicBezTo>
                      <a:pt x="143" y="165"/>
                      <a:pt x="143" y="165"/>
                      <a:pt x="143" y="165"/>
                    </a:cubicBezTo>
                    <a:cubicBezTo>
                      <a:pt x="104" y="384"/>
                      <a:pt x="104" y="384"/>
                      <a:pt x="104" y="384"/>
                    </a:cubicBezTo>
                    <a:cubicBezTo>
                      <a:pt x="101" y="402"/>
                      <a:pt x="97" y="416"/>
                      <a:pt x="93" y="427"/>
                    </a:cubicBezTo>
                    <a:cubicBezTo>
                      <a:pt x="89" y="438"/>
                      <a:pt x="86" y="446"/>
                      <a:pt x="81" y="452"/>
                    </a:cubicBezTo>
                    <a:cubicBezTo>
                      <a:pt x="77" y="458"/>
                      <a:pt x="72" y="462"/>
                      <a:pt x="65" y="464"/>
                    </a:cubicBezTo>
                    <a:cubicBezTo>
                      <a:pt x="59" y="466"/>
                      <a:pt x="52" y="467"/>
                      <a:pt x="44" y="467"/>
                    </a:cubicBezTo>
                    <a:cubicBezTo>
                      <a:pt x="40" y="467"/>
                      <a:pt x="35" y="467"/>
                      <a:pt x="30" y="466"/>
                    </a:cubicBezTo>
                    <a:cubicBezTo>
                      <a:pt x="26" y="465"/>
                      <a:pt x="24" y="464"/>
                      <a:pt x="21" y="463"/>
                    </a:cubicBezTo>
                    <a:cubicBezTo>
                      <a:pt x="21" y="463"/>
                      <a:pt x="16" y="461"/>
                      <a:pt x="15" y="466"/>
                    </a:cubicBezTo>
                    <a:cubicBezTo>
                      <a:pt x="13" y="469"/>
                      <a:pt x="3" y="498"/>
                      <a:pt x="2" y="501"/>
                    </a:cubicBezTo>
                    <a:cubicBezTo>
                      <a:pt x="0" y="505"/>
                      <a:pt x="2" y="507"/>
                      <a:pt x="4" y="508"/>
                    </a:cubicBezTo>
                    <a:cubicBezTo>
                      <a:pt x="10" y="510"/>
                      <a:pt x="13" y="511"/>
                      <a:pt x="20" y="513"/>
                    </a:cubicBezTo>
                    <a:cubicBezTo>
                      <a:pt x="30" y="515"/>
                      <a:pt x="38" y="515"/>
                      <a:pt x="46" y="515"/>
                    </a:cubicBezTo>
                    <a:cubicBezTo>
                      <a:pt x="62" y="515"/>
                      <a:pt x="77" y="513"/>
                      <a:pt x="89" y="509"/>
                    </a:cubicBezTo>
                    <a:cubicBezTo>
                      <a:pt x="101" y="504"/>
                      <a:pt x="112" y="496"/>
                      <a:pt x="121" y="486"/>
                    </a:cubicBezTo>
                    <a:cubicBezTo>
                      <a:pt x="132" y="475"/>
                      <a:pt x="138" y="463"/>
                      <a:pt x="144" y="447"/>
                    </a:cubicBezTo>
                    <a:cubicBezTo>
                      <a:pt x="150" y="431"/>
                      <a:pt x="155" y="411"/>
                      <a:pt x="159" y="388"/>
                    </a:cubicBezTo>
                    <a:cubicBezTo>
                      <a:pt x="199" y="165"/>
                      <a:pt x="199" y="165"/>
                      <a:pt x="199" y="165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57" y="165"/>
                      <a:pt x="261" y="165"/>
                      <a:pt x="262" y="160"/>
                    </a:cubicBezTo>
                    <a:cubicBezTo>
                      <a:pt x="269" y="123"/>
                      <a:pt x="269" y="123"/>
                      <a:pt x="269" y="123"/>
                    </a:cubicBezTo>
                    <a:cubicBezTo>
                      <a:pt x="269" y="120"/>
                      <a:pt x="268" y="118"/>
                      <a:pt x="263" y="118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8" y="117"/>
                      <a:pt x="210" y="97"/>
                      <a:pt x="217" y="78"/>
                    </a:cubicBezTo>
                    <a:cubicBezTo>
                      <a:pt x="219" y="70"/>
                      <a:pt x="224" y="64"/>
                      <a:pt x="229" y="60"/>
                    </a:cubicBezTo>
                    <a:cubicBezTo>
                      <a:pt x="233" y="55"/>
                      <a:pt x="238" y="52"/>
                      <a:pt x="243" y="51"/>
                    </a:cubicBezTo>
                    <a:cubicBezTo>
                      <a:pt x="249" y="49"/>
                      <a:pt x="255" y="48"/>
                      <a:pt x="262" y="48"/>
                    </a:cubicBezTo>
                    <a:cubicBezTo>
                      <a:pt x="267" y="48"/>
                      <a:pt x="273" y="48"/>
                      <a:pt x="277" y="49"/>
                    </a:cubicBezTo>
                    <a:cubicBezTo>
                      <a:pt x="282" y="50"/>
                      <a:pt x="284" y="51"/>
                      <a:pt x="286" y="51"/>
                    </a:cubicBezTo>
                    <a:cubicBezTo>
                      <a:pt x="291" y="53"/>
                      <a:pt x="292" y="52"/>
                      <a:pt x="293" y="49"/>
                    </a:cubicBezTo>
                    <a:cubicBezTo>
                      <a:pt x="307" y="12"/>
                      <a:pt x="307" y="12"/>
                      <a:pt x="307" y="12"/>
                    </a:cubicBezTo>
                    <a:cubicBezTo>
                      <a:pt x="308" y="8"/>
                      <a:pt x="305" y="6"/>
                      <a:pt x="303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2542" y="1421"/>
                <a:ext cx="131" cy="907"/>
              </a:xfrm>
              <a:custGeom>
                <a:avLst/>
                <a:gdLst/>
                <a:ahLst/>
                <a:cxnLst/>
                <a:rect l="0" t="0" r="0" b="0"/>
                <a:pathLst>
                  <a:path w="56" h="384" extrusionOk="0">
                    <a:moveTo>
                      <a:pt x="56" y="378"/>
                    </a:moveTo>
                    <a:cubicBezTo>
                      <a:pt x="56" y="381"/>
                      <a:pt x="54" y="384"/>
                      <a:pt x="51" y="384"/>
                    </a:cubicBezTo>
                    <a:cubicBezTo>
                      <a:pt x="5" y="384"/>
                      <a:pt x="5" y="384"/>
                      <a:pt x="5" y="384"/>
                    </a:cubicBezTo>
                    <a:cubicBezTo>
                      <a:pt x="2" y="384"/>
                      <a:pt x="0" y="381"/>
                      <a:pt x="0" y="37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6" y="2"/>
                      <a:pt x="56" y="5"/>
                    </a:cubicBezTo>
                    <a:lnTo>
                      <a:pt x="5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400" b="0" i="0" u="none" strike="noStrike" cap="none" baseline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270341" y="4173410"/>
            <a:ext cx="5468828" cy="3584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spcAft>
                <a:spcPts val="0"/>
              </a:spcAft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6">
            <a:alphaModFix amt="58000"/>
          </a:blip>
          <a:srcRect/>
          <a:stretch/>
        </p:blipFill>
        <p:spPr>
          <a:xfrm>
            <a:off x="76199" y="-75236"/>
            <a:ext cx="355132" cy="35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-46158"/>
            <a:ext cx="225230" cy="813388"/>
          </a:xfrm>
          <a:custGeom>
            <a:avLst/>
            <a:gdLst/>
            <a:ahLst/>
            <a:cxnLst/>
            <a:rect l="0" t="0" r="0" b="0"/>
            <a:pathLst>
              <a:path w="300229" h="1084518" extrusionOk="0">
                <a:moveTo>
                  <a:pt x="0" y="0"/>
                </a:moveTo>
                <a:lnTo>
                  <a:pt x="16744" y="9088"/>
                </a:lnTo>
                <a:cubicBezTo>
                  <a:pt x="187779" y="124637"/>
                  <a:pt x="300229" y="320316"/>
                  <a:pt x="300229" y="542259"/>
                </a:cubicBezTo>
                <a:cubicBezTo>
                  <a:pt x="300229" y="764202"/>
                  <a:pt x="187779" y="959881"/>
                  <a:pt x="16744" y="1075430"/>
                </a:cubicBezTo>
                <a:lnTo>
                  <a:pt x="0" y="1084518"/>
                </a:lnTo>
                <a:close/>
              </a:path>
            </a:pathLst>
          </a:custGeom>
          <a:solidFill>
            <a:srgbClr val="FFFFFF">
              <a:alpha val="4705"/>
            </a:srgbClr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1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_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ctrTitle"/>
          </p:nvPr>
        </p:nvSpPr>
        <p:spPr>
          <a:xfrm>
            <a:off x="270341" y="1571625"/>
            <a:ext cx="8614034" cy="19716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270341" y="3657600"/>
            <a:ext cx="8614034" cy="8000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1pPr>
            <a:lvl2pPr marL="3429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2pPr>
            <a:lvl3pPr marL="6858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Font typeface="Arial"/>
              <a:buNone/>
              <a:defRPr/>
            </a:lvl3pPr>
            <a:lvl4pPr marL="10287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4pPr>
            <a:lvl5pPr marL="1371600" marR="0" indent="0" algn="ctr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Font typeface="Arial"/>
              <a:buNone/>
              <a:defRPr/>
            </a:lvl5pPr>
            <a:lvl6pPr marL="17145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6pPr>
            <a:lvl7pPr marL="20574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7pPr>
            <a:lvl8pPr marL="24003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8pPr>
            <a:lvl9pPr marL="2743200" marR="0" indent="0" algn="ctr" rtl="0">
              <a:spcBef>
                <a:spcPts val="300"/>
              </a:spcBef>
              <a:buClr>
                <a:srgbClr val="9A9A9A"/>
              </a:buClr>
              <a:buFont typeface="Arial"/>
              <a:buNone/>
              <a:defRPr/>
            </a:lvl9pPr>
          </a:lstStyle>
          <a:p>
            <a:endParaRPr/>
          </a:p>
        </p:txBody>
      </p:sp>
      <p:cxnSp>
        <p:nvCxnSpPr>
          <p:cNvPr id="129" name="Shape 129"/>
          <p:cNvCxnSpPr/>
          <p:nvPr/>
        </p:nvCxnSpPr>
        <p:spPr>
          <a:xfrm rot="10800000">
            <a:off x="257241" y="3600450"/>
            <a:ext cx="8886758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Shape 30"/>
          <p:cNvGrpSpPr/>
          <p:nvPr/>
        </p:nvGrpSpPr>
        <p:grpSpPr>
          <a:xfrm>
            <a:off x="0" y="863300"/>
            <a:ext cx="9155525" cy="4280199"/>
            <a:chOff x="-7680" y="1151066"/>
            <a:chExt cx="12204187" cy="5706932"/>
          </a:xfrm>
        </p:grpSpPr>
        <p:sp>
          <p:nvSpPr>
            <p:cNvPr id="31" name="Shape 31"/>
            <p:cNvSpPr/>
            <p:nvPr/>
          </p:nvSpPr>
          <p:spPr>
            <a:xfrm rot="10800000">
              <a:off x="-7680" y="4045787"/>
              <a:ext cx="12196496" cy="2812209"/>
            </a:xfrm>
            <a:prstGeom prst="rect">
              <a:avLst/>
            </a:prstGeom>
            <a:gradFill>
              <a:gsLst>
                <a:gs pos="0">
                  <a:srgbClr val="00A1E0">
                    <a:alpha val="57647"/>
                  </a:srgbClr>
                </a:gs>
                <a:gs pos="38000">
                  <a:srgbClr val="19325C">
                    <a:alpha val="0"/>
                  </a:srgbClr>
                </a:gs>
                <a:gs pos="100000">
                  <a:srgbClr val="19325C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Shape 32"/>
            <p:cNvPicPr preferRelativeResize="0"/>
            <p:nvPr/>
          </p:nvPicPr>
          <p:blipFill rotWithShape="1">
            <a:blip r:embed="rId38">
              <a:alphaModFix/>
            </a:blip>
            <a:srcRect l="10980" t="5554" r="16207" b="9538"/>
            <a:stretch/>
          </p:blipFill>
          <p:spPr>
            <a:xfrm>
              <a:off x="0" y="1151066"/>
              <a:ext cx="12196506" cy="57069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None/>
              <a:defRPr sz="1100"/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53811" y="1199609"/>
            <a:ext cx="8638900" cy="346714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101600" algn="l" rtl="0">
              <a:lnSpc>
                <a:spcPct val="90000"/>
              </a:lnSpc>
              <a:spcBef>
                <a:spcPts val="300"/>
              </a:spcBef>
              <a:spcAft>
                <a:spcPts val="500"/>
              </a:spcAft>
              <a:buClr>
                <a:srgbClr val="7F7F7F"/>
              </a:buClr>
              <a:buSzPct val="100000"/>
              <a:buFont typeface="Arial"/>
              <a:buChar char="​"/>
              <a:defRPr sz="1100"/>
            </a:lvl1pPr>
            <a:lvl2pPr marL="177800" marR="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SzPct val="100000"/>
              <a:buFont typeface="Arial"/>
              <a:buChar char="•"/>
              <a:defRPr sz="1100"/>
            </a:lvl2pPr>
            <a:lvl3pPr marL="393700" marR="0" indent="-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BFBFBF"/>
              </a:buClr>
              <a:buSzPct val="100000"/>
              <a:buFont typeface="Arial"/>
              <a:buChar char="•"/>
              <a:defRPr sz="1100"/>
            </a:lvl3pPr>
            <a:lvl4pPr marL="393700" marR="0" indent="635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SzPct val="100000"/>
              <a:buFont typeface="Arial"/>
              <a:buChar char="​"/>
              <a:defRPr sz="1100"/>
            </a:lvl4pPr>
            <a:lvl5pPr marL="393700" marR="0" indent="-88900" algn="l" rtl="0">
              <a:lnSpc>
                <a:spcPct val="90000"/>
              </a:lnSpc>
              <a:spcBef>
                <a:spcPts val="200"/>
              </a:spcBef>
              <a:spcAft>
                <a:spcPts val="500"/>
              </a:spcAft>
              <a:buClr>
                <a:srgbClr val="7F7F7F"/>
              </a:buClr>
              <a:buSzPct val="100000"/>
              <a:buFont typeface="Arial"/>
              <a:buChar char="​"/>
              <a:defRPr sz="1100"/>
            </a:lvl5pPr>
            <a:lvl6pPr marL="1892300" marR="0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6pPr>
            <a:lvl7pPr marL="2235200" marR="0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7pPr>
            <a:lvl8pPr marL="2578100" marR="0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8pPr>
            <a:lvl9pPr marL="2921000" marR="0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1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252477" y="0"/>
            <a:ext cx="8904002" cy="668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250361" y="4703175"/>
            <a:ext cx="8054785" cy="32128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buSzPct val="100000"/>
              <a:defRPr sz="1100"/>
            </a:lvl1pPr>
            <a:lvl2pPr marL="342900" marR="0" indent="0" algn="l" rtl="0">
              <a:spcBef>
                <a:spcPts val="0"/>
              </a:spcBef>
              <a:buSzPct val="100000"/>
              <a:defRPr sz="1100"/>
            </a:lvl2pPr>
            <a:lvl3pPr marL="685800" marR="0" indent="0" algn="l" rtl="0">
              <a:spcBef>
                <a:spcPts val="0"/>
              </a:spcBef>
              <a:buSzPct val="100000"/>
              <a:defRPr sz="1100"/>
            </a:lvl3pPr>
            <a:lvl4pPr marL="1028700" marR="0" indent="0" algn="l" rtl="0">
              <a:spcBef>
                <a:spcPts val="0"/>
              </a:spcBef>
              <a:buSzPct val="100000"/>
              <a:defRPr sz="1100"/>
            </a:lvl4pPr>
            <a:lvl5pPr marL="1371600" marR="0" indent="0" algn="l" rtl="0">
              <a:spcBef>
                <a:spcPts val="0"/>
              </a:spcBef>
              <a:buSzPct val="100000"/>
              <a:defRPr sz="1100"/>
            </a:lvl5pPr>
            <a:lvl6pPr marL="1714500" marR="0" indent="0" algn="l" rtl="0">
              <a:spcBef>
                <a:spcPts val="0"/>
              </a:spcBef>
              <a:buSzPct val="100000"/>
              <a:defRPr sz="1100"/>
            </a:lvl6pPr>
            <a:lvl7pPr marL="2057400" marR="0" indent="0" algn="l" rtl="0">
              <a:spcBef>
                <a:spcPts val="0"/>
              </a:spcBef>
              <a:buSzPct val="100000"/>
              <a:defRPr sz="1100"/>
            </a:lvl7pPr>
            <a:lvl8pPr marL="2400300" marR="0" indent="0" algn="l" rtl="0">
              <a:spcBef>
                <a:spcPts val="0"/>
              </a:spcBef>
              <a:buSzPct val="100000"/>
              <a:defRPr sz="1100"/>
            </a:lvl8pPr>
            <a:lvl9pPr marL="274320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431636" y="4698048"/>
            <a:ext cx="460685" cy="32239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truelinelab.com/sites/www.truelinelab.com/files/product-images/culture-dish1.jpg" TargetMode="External"/><Relationship Id="rId5" Type="http://schemas.openxmlformats.org/officeDocument/2006/relationships/hyperlink" Target="http://pre07.deviantart.net/fc46/th/pre/i/2012/050/f/9/koala_tea_by_demonchasing-d4q9i56.jpg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df912383141a8d7bbe4-e053e711fc85de3290f121ef0f0e3a1f.r87.cf1.rackcdn.com/automate-all-the-things.jpg" TargetMode="External"/><Relationship Id="rId5" Type="http://schemas.openxmlformats.org/officeDocument/2006/relationships/hyperlink" Target="https://farm3.staticflickr.com/2640/3959355664_22383aeaf8_o_d.jpg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hingsdesigner.com/uploads/id/treeswing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://www.timsackett.com/wp-content/uploads/2011/12/older-worker-430x320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ctrTitle"/>
          </p:nvPr>
        </p:nvSpPr>
        <p:spPr>
          <a:xfrm>
            <a:off x="270341" y="1590779"/>
            <a:ext cx="8183260" cy="16179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Building a Culture of Quality,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Real World Examples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270341" y="4565296"/>
            <a:ext cx="5468828" cy="358491"/>
          </a:xfrm>
          <a:prstGeom prst="rect">
            <a:avLst/>
          </a:prstGeom>
          <a:noFill/>
          <a:ln>
            <a:noFill/>
          </a:ln>
        </p:spPr>
        <p:txBody>
          <a:bodyPr lIns="685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</a:pPr>
            <a:r>
              <a:rPr lang="en" sz="1200" dirty="0">
                <a:solidFill>
                  <a:schemeClr val="tx1"/>
                </a:solidFill>
              </a:rPr>
              <a:t>Josh Meier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</a:pPr>
            <a:r>
              <a:rPr lang="en" sz="1200" dirty="0">
                <a:solidFill>
                  <a:schemeClr val="tx1"/>
                </a:solidFill>
              </a:rPr>
              <a:t>Architect, Quality Engineering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</a:pPr>
            <a:r>
              <a:rPr lang="en" sz="1200" b="0" i="0" u="none" strike="noStrike" cap="none" baseline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" sz="1200" dirty="0">
                <a:solidFill>
                  <a:schemeClr val="tx1"/>
                </a:solidFill>
              </a:rPr>
              <a:t>moshjeier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​"/>
            </a:pPr>
            <a:r>
              <a:rPr lang="en" sz="1200" b="0" i="0" u="none" strike="noStrike" cap="none" baseline="0" dirty="0">
                <a:solidFill>
                  <a:srgbClr val="D9E0E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</p:spTree>
  </p:cSld>
  <p:clrMapOvr>
    <a:masterClrMapping/>
  </p:clrMapOvr>
  <p:transition spd="med" advTm="1522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457200" y="280775"/>
            <a:ext cx="8229600" cy="46452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"A ship in port is safe but that's not what ships are built for" </a:t>
            </a:r>
          </a:p>
          <a:p>
            <a:pPr marL="457200" lvl="0" indent="-29845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Char char="-"/>
            </a:pPr>
            <a:r>
              <a:rPr lang="en" sz="4800"/>
              <a:t>grace hopper.</a:t>
            </a:r>
            <a:r>
              <a:rPr lang="en" sz="1200"/>
              <a:t> </a:t>
            </a:r>
          </a:p>
        </p:txBody>
      </p:sp>
    </p:spTree>
  </p:cSld>
  <p:clrMapOvr>
    <a:masterClrMapping/>
  </p:clrMapOvr>
  <p:transition spd="slow" advTm="311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50" y="126724"/>
            <a:ext cx="6939099" cy="44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611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What is Quality?</a:t>
            </a:r>
          </a:p>
        </p:txBody>
      </p:sp>
      <p:pic>
        <p:nvPicPr>
          <p:cNvPr id="4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622" y="872437"/>
            <a:ext cx="2851925" cy="33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6210" y="1034578"/>
            <a:ext cx="39867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dirty="0" smtClean="0"/>
              <a:t>?</a:t>
            </a:r>
            <a:endParaRPr lang="en-US" sz="20000" dirty="0"/>
          </a:p>
        </p:txBody>
      </p:sp>
    </p:spTree>
  </p:cSld>
  <p:clrMapOvr>
    <a:masterClrMapping/>
  </p:clrMapOvr>
  <p:transition spd="slow" advTm="2605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268520" y="1284194"/>
            <a:ext cx="8608499" cy="335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 dirty="0" smtClean="0">
                <a:solidFill>
                  <a:schemeClr val="dk1"/>
                </a:solidFill>
              </a:rPr>
              <a:t>A </a:t>
            </a:r>
            <a:r>
              <a:rPr lang="en" sz="2400" dirty="0">
                <a:solidFill>
                  <a:schemeClr val="dk1"/>
                </a:solidFill>
              </a:rPr>
              <a:t>system can be considered quality when it meets the needs of the user, is intuitive and provides a better experience than the previous solution.</a:t>
            </a:r>
          </a:p>
          <a:p>
            <a:pPr marR="0" lvl="0" algn="l" rtl="0">
              <a:spcBef>
                <a:spcPts val="400"/>
              </a:spcBef>
              <a:buNone/>
            </a:pPr>
            <a:endParaRPr sz="1800" dirty="0">
              <a:solidFill>
                <a:srgbClr val="3F3F3F"/>
              </a:solidFill>
            </a:endParaRPr>
          </a:p>
        </p:txBody>
      </p:sp>
      <p:sp>
        <p:nvSpPr>
          <p:cNvPr id="733" name="Shape 733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What is Quality?</a:t>
            </a:r>
          </a:p>
        </p:txBody>
      </p:sp>
    </p:spTree>
    <p:extLst>
      <p:ext uri="{BB962C8B-B14F-4D97-AF65-F5344CB8AC3E}">
        <p14:creationId xmlns:p14="http://schemas.microsoft.com/office/powerpoint/2010/main" val="1429237746"/>
      </p:ext>
    </p:extLst>
  </p:cSld>
  <p:clrMapOvr>
    <a:masterClrMapping/>
  </p:clrMapOvr>
  <p:transition spd="slow" advTm="1639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rPr lang="en-US" sz="2400" b="1" i="0" u="none" strike="noStrike" cap="none" baseline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Culture</a:t>
            </a:r>
            <a:r>
              <a:rPr lang="en-US" sz="2400" b="1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+ Quality = ???</a:t>
            </a:r>
            <a:endParaRPr sz="2400" b="1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450" y="1386250"/>
            <a:ext cx="2529075" cy="23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622" y="872437"/>
            <a:ext cx="2851925" cy="3398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0" y="4489850"/>
            <a:ext cx="9144000" cy="18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http://pre07.deviantart.net/fc46/th/pre/i/2012/050/f/9/koala_tea_by_demonchasing-d4q9i56.jpg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http://www.truelinelab.com/sites/www.truelinelab.com/files/product-images/culture-dish1.jpg</a:t>
            </a:r>
            <a:r>
              <a:rPr lang="en" sz="1000"/>
              <a:t> </a:t>
            </a:r>
          </a:p>
        </p:txBody>
      </p:sp>
    </p:spTree>
  </p:cSld>
  <p:clrMapOvr>
    <a:masterClrMapping/>
  </p:clrMapOvr>
  <p:transition spd="slow" advTm="5910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rPr lang="en-US" sz="2400" b="1" i="0" u="none" strike="noStrike" cap="none" baseline="0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Culture + Quality = Happy Customers</a:t>
            </a:r>
            <a:endParaRPr sz="2400" b="1" i="0" u="none" strike="noStrike" cap="none" baseline="0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370" y="841248"/>
            <a:ext cx="3954086" cy="390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9508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Building the culture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268520" y="1284194"/>
            <a:ext cx="8608499" cy="335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Have tools that provide visibility into </a:t>
            </a:r>
            <a:r>
              <a:rPr lang="en" sz="2400" i="1">
                <a:solidFill>
                  <a:schemeClr val="dk1"/>
                </a:solidFill>
              </a:rPr>
              <a:t>how well</a:t>
            </a:r>
            <a:r>
              <a:rPr lang="en" sz="2400">
                <a:solidFill>
                  <a:schemeClr val="dk1"/>
                </a:solidFill>
              </a:rPr>
              <a:t> the software is running in production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Engineers understand </a:t>
            </a:r>
            <a:r>
              <a:rPr lang="en" sz="2400" i="1">
                <a:solidFill>
                  <a:schemeClr val="dk1"/>
                </a:solidFill>
              </a:rPr>
              <a:t>how</a:t>
            </a:r>
            <a:r>
              <a:rPr lang="en" sz="2400">
                <a:solidFill>
                  <a:schemeClr val="dk1"/>
                </a:solidFill>
              </a:rPr>
              <a:t> their software runs in production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Have engineers participate in customer cases/trouble tickets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Have engineers buddy with frontline support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Pager duty *gasp*</a:t>
            </a:r>
          </a:p>
          <a:p>
            <a:pPr marR="0" lvl="0" algn="l" rtl="0">
              <a:spcBef>
                <a:spcPts val="400"/>
              </a:spcBef>
              <a:buNone/>
            </a:pPr>
            <a:endParaRPr sz="2400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slow" advTm="176040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Building the culture</a:t>
            </a:r>
          </a:p>
        </p:txBody>
      </p:sp>
      <p:sp>
        <p:nvSpPr>
          <p:cNvPr id="760" name="Shape 760"/>
          <p:cNvSpPr txBox="1">
            <a:spLocks noGrp="1"/>
          </p:cNvSpPr>
          <p:nvPr>
            <p:ph type="body" idx="1"/>
          </p:nvPr>
        </p:nvSpPr>
        <p:spPr>
          <a:xfrm>
            <a:off x="268520" y="1284194"/>
            <a:ext cx="8608499" cy="335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Encourage writing testable/checkable code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Test non-happy-path scenarios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Testers partner with devs, testers shared test cases, pair testing/programming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Testers participate in code reviews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Colocation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Shared accountability</a:t>
            </a:r>
          </a:p>
          <a:p>
            <a:pPr marR="0" lvl="0" algn="l" rtl="0">
              <a:spcBef>
                <a:spcPts val="400"/>
              </a:spcBef>
              <a:buNone/>
            </a:pPr>
            <a:endParaRPr sz="2400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slow" advTm="61111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Shape 765"/>
          <p:cNvGrpSpPr/>
          <p:nvPr/>
        </p:nvGrpSpPr>
        <p:grpSpPr>
          <a:xfrm>
            <a:off x="2444455" y="1949575"/>
            <a:ext cx="4255089" cy="1244349"/>
            <a:chOff x="2444455" y="2143050"/>
            <a:chExt cx="4255089" cy="1244349"/>
          </a:xfrm>
        </p:grpSpPr>
        <p:pic>
          <p:nvPicPr>
            <p:cNvPr id="766" name="Shape 7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44455" y="2143050"/>
              <a:ext cx="4255089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Shape 767"/>
            <p:cNvSpPr txBox="1"/>
            <p:nvPr/>
          </p:nvSpPr>
          <p:spPr>
            <a:xfrm>
              <a:off x="3689250" y="2947900"/>
              <a:ext cx="1765500" cy="439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2006-2012</a:t>
              </a:r>
            </a:p>
          </p:txBody>
        </p:sp>
      </p:grpSp>
    </p:spTree>
  </p:cSld>
  <p:clrMapOvr>
    <a:masterClrMapping/>
  </p:clrMapOvr>
  <p:transition spd="slow" advTm="5517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0" y="4878350"/>
            <a:ext cx="9097799" cy="25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https://jenike.com/files/2012/10/BlueSiloCollapsing-41.jpg</a:t>
            </a:r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99" y="288824"/>
            <a:ext cx="7047801" cy="45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1309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253811" y="68040"/>
            <a:ext cx="8638900" cy="6810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 sz="2400">
                <a:solidFill>
                  <a:schemeClr val="accent1"/>
                </a:solidFill>
              </a:rPr>
              <a:t>Who am I?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782" y="1469125"/>
            <a:ext cx="4255089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63375"/>
            <a:ext cx="2425724" cy="16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0550" y="1094525"/>
            <a:ext cx="1303350" cy="16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9600" y="2586750"/>
            <a:ext cx="1417450" cy="12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1975" y="3003725"/>
            <a:ext cx="2381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9575" y="3190375"/>
            <a:ext cx="1927200" cy="1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147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0" y="79025"/>
            <a:ext cx="381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150" y="1104325"/>
            <a:ext cx="3637524" cy="3637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 txBox="1"/>
          <p:nvPr/>
        </p:nvSpPr>
        <p:spPr>
          <a:xfrm>
            <a:off x="176300" y="4715150"/>
            <a:ext cx="88911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https://farm3.staticflickr.com/2640/3959355664_22383aeaf8_o_d.jpg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http://ddf912383141a8d7bbe4-e053e711fc85de3290f121ef0f0e3a1f.r87.cf1.rackcdn.com/automate-all-the-things.jpg</a:t>
            </a:r>
            <a:r>
              <a:rPr lang="en" sz="1000"/>
              <a:t> </a:t>
            </a:r>
          </a:p>
        </p:txBody>
      </p:sp>
    </p:spTree>
  </p:cSld>
  <p:clrMapOvr>
    <a:masterClrMapping/>
  </p:clrMapOvr>
  <p:transition spd="slow" advTm="219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00062"/>
            <a:ext cx="60960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 txBox="1"/>
          <p:nvPr/>
        </p:nvSpPr>
        <p:spPr>
          <a:xfrm>
            <a:off x="92525" y="4925825"/>
            <a:ext cx="6491699" cy="1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https://pixabay.com/en/evolution-monkey-man-transition-296400/</a:t>
            </a:r>
          </a:p>
        </p:txBody>
      </p:sp>
    </p:spTree>
  </p:cSld>
  <p:clrMapOvr>
    <a:masterClrMapping/>
  </p:clrMapOvr>
  <p:transition spd="slow" advTm="239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Filed bug reports that contained the potential issue/fix in them</a:t>
            </a:r>
          </a:p>
        </p:txBody>
      </p:sp>
    </p:spTree>
  </p:cSld>
  <p:clrMapOvr>
    <a:masterClrMapping/>
  </p:clrMapOvr>
  <p:transition spd="slow" advTm="599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Began attending scrum meetings as an observer</a:t>
            </a:r>
          </a:p>
        </p:txBody>
      </p:sp>
    </p:spTree>
  </p:cSld>
  <p:clrMapOvr>
    <a:masterClrMapping/>
  </p:clrMapOvr>
  <p:transition spd="slow" advTm="405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Clr>
                <a:srgbClr val="000000"/>
              </a:buClr>
              <a:buNone/>
            </a:pPr>
            <a:r>
              <a:rPr lang="en" sz="2400">
                <a:solidFill>
                  <a:schemeClr val="dk1"/>
                </a:solidFill>
              </a:rPr>
              <a:t>Started building relationships with developers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Talked about technology in general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Talked about specific technical problems the team was having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Talked about the culture of the company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Talked about sports</a:t>
            </a:r>
          </a:p>
          <a:p>
            <a:pPr marL="0" lvl="0" indent="0" rtl="0">
              <a:spcBef>
                <a:spcPts val="480"/>
              </a:spcBef>
              <a:buNone/>
            </a:pP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advTm="341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buClr>
                <a:srgbClr val="000000"/>
              </a:buClr>
              <a:buNone/>
            </a:pPr>
            <a:r>
              <a:rPr lang="en" sz="2400">
                <a:solidFill>
                  <a:schemeClr val="dk1"/>
                </a:solidFill>
              </a:rPr>
              <a:t>Sat with developers as they were coding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Mostly just watched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Asked a few questions</a:t>
            </a:r>
          </a:p>
          <a:p>
            <a:pPr marL="457200" lvl="0" indent="-3810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Pointed out potential defects when I saw them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</a:rPr>
              <a:t>“What if the user does this?”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</a:rPr>
              <a:t>“What happens in situation &lt;x&gt;?”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</a:rPr>
              <a:t>“Should we do a null check here?”</a:t>
            </a:r>
          </a:p>
          <a:p>
            <a:pPr marL="914400" lvl="1" indent="-355600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</a:rPr>
              <a:t>“How are we going to test this?”</a:t>
            </a:r>
          </a:p>
        </p:txBody>
      </p:sp>
    </p:spTree>
  </p:cSld>
  <p:clrMapOvr>
    <a:masterClrMapping/>
  </p:clrMapOvr>
  <p:transition spd="slow" advTm="305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Asked for early access to feature code, often on the developer's desktop</a:t>
            </a:r>
          </a:p>
        </p:txBody>
      </p:sp>
    </p:spTree>
  </p:cSld>
  <p:clrMapOvr>
    <a:masterClrMapping/>
  </p:clrMapOvr>
  <p:transition spd="slow" advTm="168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Starting providing test cases based on specs</a:t>
            </a:r>
          </a:p>
        </p:txBody>
      </p:sp>
    </p:spTree>
  </p:cSld>
  <p:clrMapOvr>
    <a:masterClrMapping/>
  </p:clrMapOvr>
  <p:transition spd="slow" advTm="73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Began participating in code reviews</a:t>
            </a:r>
          </a:p>
        </p:txBody>
      </p:sp>
    </p:spTree>
  </p:cSld>
  <p:clrMapOvr>
    <a:masterClrMapping/>
  </p:clrMapOvr>
  <p:transition spd="slow" advTm="157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Worked with other members of the QA team to start doing the same thing with the teams they supported.</a:t>
            </a:r>
          </a:p>
        </p:txBody>
      </p:sp>
    </p:spTree>
  </p:cSld>
  <p:clrMapOvr>
    <a:masterClrMapping/>
  </p:clrMapOvr>
  <p:transition spd="slow" advTm="92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images.clipartpanda.com/stop-sign-clipart-z7TaM5X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40" y="885907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566" y="470848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http://images.clipartpanda.com/stop-sign-clipart-z7TaM5XiA.png</a:t>
            </a:r>
          </a:p>
        </p:txBody>
      </p:sp>
    </p:spTree>
    <p:extLst>
      <p:ext uri="{BB962C8B-B14F-4D97-AF65-F5344CB8AC3E}">
        <p14:creationId xmlns:p14="http://schemas.microsoft.com/office/powerpoint/2010/main" val="306813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"/>
    </mc:Choice>
    <mc:Fallback>
      <p:transition spd="slow" advTm="3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Held brown bags to showcase how our teams were working together, the benefits we had received, and advocating for other teams to try it out</a:t>
            </a:r>
          </a:p>
        </p:txBody>
      </p:sp>
    </p:spTree>
  </p:cSld>
  <p:clrMapOvr>
    <a:masterClrMapping/>
  </p:clrMapOvr>
  <p:transition spd="slow" advTm="56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11" y="640962"/>
            <a:ext cx="5793776" cy="38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 txBox="1"/>
          <p:nvPr/>
        </p:nvSpPr>
        <p:spPr>
          <a:xfrm>
            <a:off x="98825" y="4796100"/>
            <a:ext cx="5011500" cy="51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https://upload.wikimedia.org/wikipedia/commons/c/cb/3D_Judges_Gavel.jpg</a:t>
            </a:r>
          </a:p>
        </p:txBody>
      </p:sp>
    </p:spTree>
  </p:cSld>
  <p:clrMapOvr>
    <a:masterClrMapping/>
  </p:clrMapOvr>
  <p:transition spd="slow" advTm="77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For the teams that adopted the new quality culture we found: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Releases were more stable and less of a fire drill to get out the door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Morale was higher across the board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Testers were treated as equals and their input was valued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Turnover decreased</a:t>
            </a:r>
          </a:p>
        </p:txBody>
      </p:sp>
    </p:spTree>
  </p:cSld>
  <p:clrMapOvr>
    <a:masterClrMapping/>
  </p:clrMapOvr>
  <p:transition spd="slow" advTm="265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Shape 847"/>
          <p:cNvGrpSpPr/>
          <p:nvPr/>
        </p:nvGrpSpPr>
        <p:grpSpPr>
          <a:xfrm>
            <a:off x="3072000" y="1583699"/>
            <a:ext cx="3000000" cy="1976100"/>
            <a:chOff x="3072000" y="1737299"/>
            <a:chExt cx="3000000" cy="1976100"/>
          </a:xfrm>
        </p:grpSpPr>
        <p:pic>
          <p:nvPicPr>
            <p:cNvPr id="848" name="Shape 8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9137" y="1737299"/>
              <a:ext cx="2425724" cy="166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Shape 849"/>
            <p:cNvSpPr txBox="1"/>
            <p:nvPr/>
          </p:nvSpPr>
          <p:spPr>
            <a:xfrm>
              <a:off x="3072000" y="3505200"/>
              <a:ext cx="3000000" cy="208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</a:rPr>
                <a:t>2012-Current</a:t>
              </a:r>
            </a:p>
          </p:txBody>
        </p:sp>
      </p:grpSp>
    </p:spTree>
  </p:cSld>
  <p:clrMapOvr>
    <a:masterClrMapping/>
  </p:clrMapOvr>
  <p:transition spd="slow" advTm="248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381125"/>
            <a:ext cx="4762500" cy="2381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792082"/>
            <a:ext cx="81668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https://31.media.tumblr.com/1007eda95260423e86925ee79276dd6d/tumblr_ns1f7gq9qt1s1mluxo1_500.gif</a:t>
            </a:r>
          </a:p>
        </p:txBody>
      </p:sp>
    </p:spTree>
  </p:cSld>
  <p:clrMapOvr>
    <a:masterClrMapping/>
  </p:clrMapOvr>
  <p:transition spd="slow" advTm="707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Shape 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00062"/>
            <a:ext cx="60960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Shape 860"/>
          <p:cNvSpPr txBox="1"/>
          <p:nvPr/>
        </p:nvSpPr>
        <p:spPr>
          <a:xfrm>
            <a:off x="92525" y="4925825"/>
            <a:ext cx="6491699" cy="1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https://pixabay.com/en/evolution-monkey-man-transition-296400/</a:t>
            </a:r>
          </a:p>
        </p:txBody>
      </p:sp>
    </p:spTree>
  </p:cSld>
  <p:clrMapOvr>
    <a:masterClrMapping/>
  </p:clrMapOvr>
  <p:transition spd="slow" advTm="212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457200" y="181375"/>
            <a:ext cx="8229600" cy="4744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Reintroduce exploratory testing/human testing element</a:t>
            </a:r>
          </a:p>
        </p:txBody>
      </p:sp>
    </p:spTree>
  </p:cSld>
  <p:clrMapOvr>
    <a:masterClrMapping/>
  </p:clrMapOvr>
  <p:transition spd="slow" advTm="715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457200" y="181375"/>
            <a:ext cx="8229600" cy="4744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Focus on making the system more testable</a:t>
            </a:r>
          </a:p>
        </p:txBody>
      </p:sp>
    </p:spTree>
  </p:cSld>
  <p:clrMapOvr>
    <a:masterClrMapping/>
  </p:clrMapOvr>
  <p:transition spd="slow" advTm="359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457200" y="181375"/>
            <a:ext cx="8229600" cy="4744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Execute the customers automated tests for them</a:t>
            </a:r>
          </a:p>
        </p:txBody>
      </p:sp>
    </p:spTree>
  </p:cSld>
  <p:clrMapOvr>
    <a:masterClrMapping/>
  </p:clrMapOvr>
  <p:transition spd="slow" advTm="608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457200" y="181375"/>
            <a:ext cx="8229600" cy="4744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Know what other teams are working on, remove silos</a:t>
            </a:r>
          </a:p>
        </p:txBody>
      </p:sp>
    </p:spTree>
  </p:cSld>
  <p:clrMapOvr>
    <a:masterClrMapping/>
  </p:clrMapOvr>
  <p:transition spd="slow" advTm="432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What is culture?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2" y="1200862"/>
            <a:ext cx="63912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8550" y="4524425"/>
            <a:ext cx="44148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http://freebeer.fscons.org/freebeerlogo.png</a:t>
            </a:r>
          </a:p>
        </p:txBody>
      </p:sp>
    </p:spTree>
  </p:cSld>
  <p:clrMapOvr>
    <a:masterClrMapping/>
  </p:clrMapOvr>
  <p:transition spd="slow" advTm="106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>
            <a:spLocks noGrp="1"/>
          </p:cNvSpPr>
          <p:nvPr>
            <p:ph type="body" idx="1"/>
          </p:nvPr>
        </p:nvSpPr>
        <p:spPr>
          <a:xfrm>
            <a:off x="457200" y="181375"/>
            <a:ext cx="8229600" cy="47445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Recognized need for more frequent releases, balance with customers desire for less change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Starting to make the required changes to support faster releases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Implementing better better release processes</a:t>
            </a:r>
          </a:p>
          <a:p>
            <a:pPr marL="457200" lvl="0" indent="-3810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Educating customers</a:t>
            </a:r>
          </a:p>
        </p:txBody>
      </p:sp>
    </p:spTree>
  </p:cSld>
  <p:clrMapOvr>
    <a:masterClrMapping/>
  </p:clrMapOvr>
  <p:transition spd="slow" advTm="424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111" y="640962"/>
            <a:ext cx="5793776" cy="38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98825" y="4796100"/>
            <a:ext cx="5011500" cy="51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https://upload.wikimedia.org/wikipedia/commons/c/cb/3D_Judges_Gavel.jpg</a:t>
            </a:r>
          </a:p>
        </p:txBody>
      </p:sp>
    </p:spTree>
  </p:cSld>
  <p:clrMapOvr>
    <a:masterClrMapping/>
  </p:clrMapOvr>
  <p:transition spd="slow" advTm="876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457200" y="246150"/>
            <a:ext cx="8229600" cy="46797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Work in progress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Teams that embrace knowledge sharing and ET see better results with releases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The desire to produce a high quality product is present, sometimes the means to do it aren’t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/>
              <a:t>Moving from Enterprise model to Cloud/services model</a:t>
            </a:r>
          </a:p>
        </p:txBody>
      </p:sp>
    </p:spTree>
  </p:cSld>
  <p:clrMapOvr>
    <a:masterClrMapping/>
  </p:clrMapOvr>
  <p:transition spd="slow" advTm="721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987" y="252737"/>
            <a:ext cx="4638025" cy="46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/>
        </p:nvSpPr>
        <p:spPr>
          <a:xfrm>
            <a:off x="0" y="4890775"/>
            <a:ext cx="9144000" cy="24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http://3.bp.blogspot.com/-FQVB50BUMb8/UX_RmE1YG3I/AAAAAAAAqbc/IcqlhgDn_N8/s1600/id-rather-hunting-zombies-battaile-politics-1367305637.jpg</a:t>
            </a:r>
          </a:p>
        </p:txBody>
      </p:sp>
    </p:spTree>
  </p:cSld>
  <p:clrMapOvr>
    <a:masterClrMapping/>
  </p:clrMapOvr>
  <p:transition spd="slow" advTm="73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Tm="4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title"/>
          </p:nvPr>
        </p:nvSpPr>
        <p:spPr>
          <a:xfrm>
            <a:off x="268520" y="45110"/>
            <a:ext cx="8608499" cy="640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" sz="2400" b="1">
                <a:solidFill>
                  <a:schemeClr val="accent1"/>
                </a:solidFill>
              </a:rPr>
              <a:t>Okay, really, what is culture?</a:t>
            </a:r>
          </a:p>
        </p:txBody>
      </p:sp>
      <p:sp>
        <p:nvSpPr>
          <p:cNvPr id="695" name="Shape 695"/>
          <p:cNvSpPr/>
          <p:nvPr/>
        </p:nvSpPr>
        <p:spPr>
          <a:xfrm>
            <a:off x="510525" y="1009800"/>
            <a:ext cx="7849200" cy="11742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10525" y="2259825"/>
            <a:ext cx="7849200" cy="1174200"/>
          </a:xfrm>
          <a:prstGeom prst="rect">
            <a:avLst/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510525" y="3509850"/>
            <a:ext cx="7849200" cy="1174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457200" y="685909"/>
            <a:ext cx="8229600" cy="3909613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3000" dirty="0" smtClean="0"/>
          </a:p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Environment</a:t>
            </a:r>
            <a:endParaRPr lang="en"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Behaviors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FFFF"/>
                </a:solidFill>
              </a:rPr>
              <a:t>The way we do things around here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Values &amp; attitudes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Fundamental assumptions and beliefs</a:t>
            </a:r>
          </a:p>
        </p:txBody>
      </p:sp>
    </p:spTree>
  </p:cSld>
  <p:clrMapOvr>
    <a:masterClrMapping/>
  </p:clrMapOvr>
  <p:transition spd="slow" advTm="78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/>
        </p:nvSpPr>
        <p:spPr>
          <a:xfrm>
            <a:off x="204150" y="2961025"/>
            <a:ext cx="3603299" cy="85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Employee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4617575" y="740625"/>
            <a:ext cx="4169399" cy="85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Engineering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142225" y="4795870"/>
            <a:ext cx="8224800" cy="5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http://blog.thingsdesigner.com/uploads/id/treeswing.jpg</a:t>
            </a:r>
            <a:r>
              <a:rPr lang="en" sz="1000"/>
              <a:t>,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http://www.timsackett.com/wp-content/uploads/2011/12/older-worker-430x320.jpg</a:t>
            </a:r>
            <a:r>
              <a:rPr lang="en" sz="1000"/>
              <a:t> 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987" y="1346750"/>
            <a:ext cx="3568575" cy="278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75" y="676875"/>
            <a:ext cx="3069324" cy="22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42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12" y="323200"/>
            <a:ext cx="4965574" cy="46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463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87" y="619125"/>
            <a:ext cx="56864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300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sforce 2014 16x9 Interim">
  <a:themeElements>
    <a:clrScheme name="SalesForce 2014">
      <a:dk1>
        <a:srgbClr val="262626"/>
      </a:dk1>
      <a:lt1>
        <a:srgbClr val="FFFFFF"/>
      </a:lt1>
      <a:dk2>
        <a:srgbClr val="19325C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871</Words>
  <Application>Microsoft Office PowerPoint</Application>
  <PresentationFormat>On-screen Show (16:9)</PresentationFormat>
  <Paragraphs>124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Noto Symbol</vt:lpstr>
      <vt:lpstr>simple-light</vt:lpstr>
      <vt:lpstr>Salesforce 2014 16x9 Interim</vt:lpstr>
      <vt:lpstr>Building a Culture of Quality,  Real World Examples</vt:lpstr>
      <vt:lpstr>Who am I?</vt:lpstr>
      <vt:lpstr>PowerPoint Presentation</vt:lpstr>
      <vt:lpstr>What is culture?</vt:lpstr>
      <vt:lpstr>PowerPoint Presentation</vt:lpstr>
      <vt:lpstr>Okay, really, what is culture?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Quality?</vt:lpstr>
      <vt:lpstr>What is Quality?</vt:lpstr>
      <vt:lpstr>Culture + Quality = ???</vt:lpstr>
      <vt:lpstr>Culture + Quality = Happy Customers</vt:lpstr>
      <vt:lpstr>Building the culture</vt:lpstr>
      <vt:lpstr>Building the culture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Culture of Quality,  Real World Examples</dc:title>
  <cp:lastModifiedBy>Josh Meier</cp:lastModifiedBy>
  <cp:revision>5</cp:revision>
  <dcterms:modified xsi:type="dcterms:W3CDTF">2015-08-04T16:18:54Z</dcterms:modified>
</cp:coreProperties>
</file>